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12"/>
  </p:notesMasterIdLst>
  <p:sldIdLst>
    <p:sldId id="414" r:id="rId2"/>
    <p:sldId id="446" r:id="rId3"/>
    <p:sldId id="445" r:id="rId4"/>
    <p:sldId id="444" r:id="rId5"/>
    <p:sldId id="447" r:id="rId6"/>
    <p:sldId id="449" r:id="rId7"/>
    <p:sldId id="450" r:id="rId8"/>
    <p:sldId id="448" r:id="rId9"/>
    <p:sldId id="451" r:id="rId10"/>
    <p:sldId id="452" r:id="rId1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4660"/>
  </p:normalViewPr>
  <p:slideViewPr>
    <p:cSldViewPr>
      <p:cViewPr varScale="1">
        <p:scale>
          <a:sx n="76" d="100"/>
          <a:sy n="76" d="100"/>
        </p:scale>
        <p:origin x="108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D39A4-3ED8-4AB9-B71F-D6B9854784B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4C9FAF-C1DB-4B68-BE86-C8D6650CB4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HELP TRAIN NEW EMPLOYEES</a:t>
          </a:r>
        </a:p>
      </dgm:t>
    </dgm:pt>
    <dgm:pt modelId="{3A9BC248-3D8A-4241-BC75-0A946D51BFDF}" type="parTrans" cxnId="{91C27ADD-521C-4B0E-B3F5-C6360811137F}">
      <dgm:prSet/>
      <dgm:spPr/>
      <dgm:t>
        <a:bodyPr/>
        <a:lstStyle/>
        <a:p>
          <a:endParaRPr lang="en-US"/>
        </a:p>
      </dgm:t>
    </dgm:pt>
    <dgm:pt modelId="{0B4CAA99-092D-47EC-9BA0-813699F3241A}" type="sibTrans" cxnId="{91C27ADD-521C-4B0E-B3F5-C6360811137F}">
      <dgm:prSet/>
      <dgm:spPr/>
      <dgm:t>
        <a:bodyPr/>
        <a:lstStyle/>
        <a:p>
          <a:endParaRPr lang="en-US"/>
        </a:p>
      </dgm:t>
    </dgm:pt>
    <dgm:pt modelId="{5E6F4D6F-86AA-4975-AA89-ACE5A36459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BULD LEADERSHIP, AND DEVELOPMENT SKILLS</a:t>
          </a:r>
        </a:p>
      </dgm:t>
    </dgm:pt>
    <dgm:pt modelId="{FA87E83D-0E95-4076-96A0-552481C0601D}" type="parTrans" cxnId="{03523DC4-98B6-4DDF-B504-4D1360CC105B}">
      <dgm:prSet/>
      <dgm:spPr/>
      <dgm:t>
        <a:bodyPr/>
        <a:lstStyle/>
        <a:p>
          <a:endParaRPr lang="en-US"/>
        </a:p>
      </dgm:t>
    </dgm:pt>
    <dgm:pt modelId="{78AC70D0-8422-4688-886D-FFD923087D6A}" type="sibTrans" cxnId="{03523DC4-98B6-4DDF-B504-4D1360CC105B}">
      <dgm:prSet/>
      <dgm:spPr/>
      <dgm:t>
        <a:bodyPr/>
        <a:lstStyle/>
        <a:p>
          <a:endParaRPr lang="en-US"/>
        </a:p>
      </dgm:t>
    </dgm:pt>
    <dgm:pt modelId="{A9DD974D-7197-4F31-9A9A-12F99747FB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HELP CONNECT EMPLOYEES WITH COWORKERS</a:t>
          </a:r>
        </a:p>
      </dgm:t>
    </dgm:pt>
    <dgm:pt modelId="{A911F1E5-BA0D-4ED7-B5F0-1702BE842D14}" type="parTrans" cxnId="{C3A91721-DA65-4EDC-89B6-153C9026F259}">
      <dgm:prSet/>
      <dgm:spPr/>
      <dgm:t>
        <a:bodyPr/>
        <a:lstStyle/>
        <a:p>
          <a:endParaRPr lang="en-US"/>
        </a:p>
      </dgm:t>
    </dgm:pt>
    <dgm:pt modelId="{BFAFB317-5C7E-4ADA-AE0D-CB04DE9F7DB4}" type="sibTrans" cxnId="{C3A91721-DA65-4EDC-89B6-153C9026F259}">
      <dgm:prSet/>
      <dgm:spPr/>
      <dgm:t>
        <a:bodyPr/>
        <a:lstStyle/>
        <a:p>
          <a:endParaRPr lang="en-US"/>
        </a:p>
      </dgm:t>
    </dgm:pt>
    <dgm:pt modelId="{A339D26A-7EC2-4C63-8E58-6186AC82D3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FOSTER COLLABORATION</a:t>
          </a:r>
        </a:p>
      </dgm:t>
    </dgm:pt>
    <dgm:pt modelId="{27B16094-2D9F-4236-9B51-705F1571B39A}" type="parTrans" cxnId="{523C9A4F-9A40-4501-B95D-CD8520CE6430}">
      <dgm:prSet/>
      <dgm:spPr/>
      <dgm:t>
        <a:bodyPr/>
        <a:lstStyle/>
        <a:p>
          <a:endParaRPr lang="en-US"/>
        </a:p>
      </dgm:t>
    </dgm:pt>
    <dgm:pt modelId="{4EA028FA-24B3-4F19-B6D9-62BCB3D08A56}" type="sibTrans" cxnId="{523C9A4F-9A40-4501-B95D-CD8520CE6430}">
      <dgm:prSet/>
      <dgm:spPr/>
      <dgm:t>
        <a:bodyPr/>
        <a:lstStyle/>
        <a:p>
          <a:endParaRPr lang="en-US"/>
        </a:p>
      </dgm:t>
    </dgm:pt>
    <dgm:pt modelId="{272C2E06-9ED6-4233-BDC3-383E2A9FAB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 LOYALTY AND MORALE</a:t>
          </a:r>
        </a:p>
      </dgm:t>
    </dgm:pt>
    <dgm:pt modelId="{A03BECFC-AAF4-463E-A986-B12365BAD524}" type="parTrans" cxnId="{4291B915-3D2F-44B6-B762-C70D3F7D7976}">
      <dgm:prSet/>
      <dgm:spPr/>
      <dgm:t>
        <a:bodyPr/>
        <a:lstStyle/>
        <a:p>
          <a:endParaRPr lang="en-US"/>
        </a:p>
      </dgm:t>
    </dgm:pt>
    <dgm:pt modelId="{BACC5F48-19D7-443D-AE25-EC7438EE3633}" type="sibTrans" cxnId="{4291B915-3D2F-44B6-B762-C70D3F7D7976}">
      <dgm:prSet/>
      <dgm:spPr/>
      <dgm:t>
        <a:bodyPr/>
        <a:lstStyle/>
        <a:p>
          <a:endParaRPr lang="en-US"/>
        </a:p>
      </dgm:t>
    </dgm:pt>
    <dgm:pt modelId="{0B834190-A6AA-4F19-B4E0-8A56EA725BE4}" type="pres">
      <dgm:prSet presAssocID="{A73D39A4-3ED8-4AB9-B71F-D6B9854784B8}" presName="root" presStyleCnt="0">
        <dgm:presLayoutVars>
          <dgm:dir/>
          <dgm:resizeHandles val="exact"/>
        </dgm:presLayoutVars>
      </dgm:prSet>
      <dgm:spPr/>
    </dgm:pt>
    <dgm:pt modelId="{6652BDDB-9DA5-4EBB-95E9-EEF32333D686}" type="pres">
      <dgm:prSet presAssocID="{634C9FAF-C1DB-4B68-BE86-C8D6650CB47D}" presName="compNode" presStyleCnt="0"/>
      <dgm:spPr/>
    </dgm:pt>
    <dgm:pt modelId="{9844397B-D892-43F1-9A77-B58E835210E6}" type="pres">
      <dgm:prSet presAssocID="{634C9FAF-C1DB-4B68-BE86-C8D6650CB47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C661F3F-BABA-4233-B990-4C609745B4D6}" type="pres">
      <dgm:prSet presAssocID="{634C9FAF-C1DB-4B68-BE86-C8D6650CB47D}" presName="spaceRect" presStyleCnt="0"/>
      <dgm:spPr/>
    </dgm:pt>
    <dgm:pt modelId="{432FD547-D094-493B-9698-9726C3A5F607}" type="pres">
      <dgm:prSet presAssocID="{634C9FAF-C1DB-4B68-BE86-C8D6650CB47D}" presName="textRect" presStyleLbl="revTx" presStyleIdx="0" presStyleCnt="5">
        <dgm:presLayoutVars>
          <dgm:chMax val="1"/>
          <dgm:chPref val="1"/>
        </dgm:presLayoutVars>
      </dgm:prSet>
      <dgm:spPr/>
    </dgm:pt>
    <dgm:pt modelId="{DBE50CD9-945B-4F3D-B45C-F92F68B2FD52}" type="pres">
      <dgm:prSet presAssocID="{0B4CAA99-092D-47EC-9BA0-813699F3241A}" presName="sibTrans" presStyleCnt="0"/>
      <dgm:spPr/>
    </dgm:pt>
    <dgm:pt modelId="{FF6C4370-E2DF-45D6-8E67-B4CA21D8BF85}" type="pres">
      <dgm:prSet presAssocID="{5E6F4D6F-86AA-4975-AA89-ACE5A364593E}" presName="compNode" presStyleCnt="0"/>
      <dgm:spPr/>
    </dgm:pt>
    <dgm:pt modelId="{79EADFA5-BB8F-4421-BF64-F1D45173D6A0}" type="pres">
      <dgm:prSet presAssocID="{5E6F4D6F-86AA-4975-AA89-ACE5A36459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B50EEB1D-F008-43C2-8F59-4E047FAA1D51}" type="pres">
      <dgm:prSet presAssocID="{5E6F4D6F-86AA-4975-AA89-ACE5A364593E}" presName="spaceRect" presStyleCnt="0"/>
      <dgm:spPr/>
    </dgm:pt>
    <dgm:pt modelId="{17E2B0B6-C351-44B3-BBBA-66F8EB08FEC2}" type="pres">
      <dgm:prSet presAssocID="{5E6F4D6F-86AA-4975-AA89-ACE5A364593E}" presName="textRect" presStyleLbl="revTx" presStyleIdx="1" presStyleCnt="5">
        <dgm:presLayoutVars>
          <dgm:chMax val="1"/>
          <dgm:chPref val="1"/>
        </dgm:presLayoutVars>
      </dgm:prSet>
      <dgm:spPr/>
    </dgm:pt>
    <dgm:pt modelId="{C23E9A6F-5EF0-4794-BCD3-C32D28CC5859}" type="pres">
      <dgm:prSet presAssocID="{78AC70D0-8422-4688-886D-FFD923087D6A}" presName="sibTrans" presStyleCnt="0"/>
      <dgm:spPr/>
    </dgm:pt>
    <dgm:pt modelId="{63C99151-1D08-46DD-A5CB-F39B3C36C02B}" type="pres">
      <dgm:prSet presAssocID="{A9DD974D-7197-4F31-9A9A-12F99747FB9A}" presName="compNode" presStyleCnt="0"/>
      <dgm:spPr/>
    </dgm:pt>
    <dgm:pt modelId="{220C0055-443F-4E43-AEFB-8AB8DDC6A6E8}" type="pres">
      <dgm:prSet presAssocID="{A9DD974D-7197-4F31-9A9A-12F99747FB9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0348BAB-BB8C-44E5-920C-40E354403989}" type="pres">
      <dgm:prSet presAssocID="{A9DD974D-7197-4F31-9A9A-12F99747FB9A}" presName="spaceRect" presStyleCnt="0"/>
      <dgm:spPr/>
    </dgm:pt>
    <dgm:pt modelId="{1FCAFF01-1547-434C-A46A-55606197ECA3}" type="pres">
      <dgm:prSet presAssocID="{A9DD974D-7197-4F31-9A9A-12F99747FB9A}" presName="textRect" presStyleLbl="revTx" presStyleIdx="2" presStyleCnt="5">
        <dgm:presLayoutVars>
          <dgm:chMax val="1"/>
          <dgm:chPref val="1"/>
        </dgm:presLayoutVars>
      </dgm:prSet>
      <dgm:spPr/>
    </dgm:pt>
    <dgm:pt modelId="{82307821-7380-4259-9829-6A89D61BADEA}" type="pres">
      <dgm:prSet presAssocID="{BFAFB317-5C7E-4ADA-AE0D-CB04DE9F7DB4}" presName="sibTrans" presStyleCnt="0"/>
      <dgm:spPr/>
    </dgm:pt>
    <dgm:pt modelId="{66C47EA4-7D87-495C-B7A1-F9C2F1527FDE}" type="pres">
      <dgm:prSet presAssocID="{A339D26A-7EC2-4C63-8E58-6186AC82D33E}" presName="compNode" presStyleCnt="0"/>
      <dgm:spPr/>
    </dgm:pt>
    <dgm:pt modelId="{F19DDBC1-3AF1-4FD2-8875-864A9D505F00}" type="pres">
      <dgm:prSet presAssocID="{A339D26A-7EC2-4C63-8E58-6186AC82D33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DC9B5B6-256E-4315-A08A-846D40634669}" type="pres">
      <dgm:prSet presAssocID="{A339D26A-7EC2-4C63-8E58-6186AC82D33E}" presName="spaceRect" presStyleCnt="0"/>
      <dgm:spPr/>
    </dgm:pt>
    <dgm:pt modelId="{CB61AE63-FA12-459A-B52E-B78166941AB6}" type="pres">
      <dgm:prSet presAssocID="{A339D26A-7EC2-4C63-8E58-6186AC82D33E}" presName="textRect" presStyleLbl="revTx" presStyleIdx="3" presStyleCnt="5">
        <dgm:presLayoutVars>
          <dgm:chMax val="1"/>
          <dgm:chPref val="1"/>
        </dgm:presLayoutVars>
      </dgm:prSet>
      <dgm:spPr/>
    </dgm:pt>
    <dgm:pt modelId="{951A1FF3-A64A-4E3D-BC8C-78977313BAD9}" type="pres">
      <dgm:prSet presAssocID="{4EA028FA-24B3-4F19-B6D9-62BCB3D08A56}" presName="sibTrans" presStyleCnt="0"/>
      <dgm:spPr/>
    </dgm:pt>
    <dgm:pt modelId="{A76E3852-C547-4C5B-9EB8-65E6BDBA641C}" type="pres">
      <dgm:prSet presAssocID="{272C2E06-9ED6-4233-BDC3-383E2A9FAB0C}" presName="compNode" presStyleCnt="0"/>
      <dgm:spPr/>
    </dgm:pt>
    <dgm:pt modelId="{F0C74C01-AA63-4B0B-8FED-BFA1F7464F8D}" type="pres">
      <dgm:prSet presAssocID="{272C2E06-9ED6-4233-BDC3-383E2A9FAB0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1CF6137-F13A-4814-9BE2-383B5F0458F2}" type="pres">
      <dgm:prSet presAssocID="{272C2E06-9ED6-4233-BDC3-383E2A9FAB0C}" presName="spaceRect" presStyleCnt="0"/>
      <dgm:spPr/>
    </dgm:pt>
    <dgm:pt modelId="{5979AB18-5882-402C-A8AA-B2C7624F335A}" type="pres">
      <dgm:prSet presAssocID="{272C2E06-9ED6-4233-BDC3-383E2A9FAB0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291B915-3D2F-44B6-B762-C70D3F7D7976}" srcId="{A73D39A4-3ED8-4AB9-B71F-D6B9854784B8}" destId="{272C2E06-9ED6-4233-BDC3-383E2A9FAB0C}" srcOrd="4" destOrd="0" parTransId="{A03BECFC-AAF4-463E-A986-B12365BAD524}" sibTransId="{BACC5F48-19D7-443D-AE25-EC7438EE3633}"/>
    <dgm:cxn modelId="{C3A91721-DA65-4EDC-89B6-153C9026F259}" srcId="{A73D39A4-3ED8-4AB9-B71F-D6B9854784B8}" destId="{A9DD974D-7197-4F31-9A9A-12F99747FB9A}" srcOrd="2" destOrd="0" parTransId="{A911F1E5-BA0D-4ED7-B5F0-1702BE842D14}" sibTransId="{BFAFB317-5C7E-4ADA-AE0D-CB04DE9F7DB4}"/>
    <dgm:cxn modelId="{617E0827-703C-422B-B8E3-953307E63AE9}" type="presOf" srcId="{634C9FAF-C1DB-4B68-BE86-C8D6650CB47D}" destId="{432FD547-D094-493B-9698-9726C3A5F607}" srcOrd="0" destOrd="0" presId="urn:microsoft.com/office/officeart/2018/2/layout/IconLabelList"/>
    <dgm:cxn modelId="{0BFE175E-F2D9-4C6A-9C9B-777A662CD2E6}" type="presOf" srcId="{A9DD974D-7197-4F31-9A9A-12F99747FB9A}" destId="{1FCAFF01-1547-434C-A46A-55606197ECA3}" srcOrd="0" destOrd="0" presId="urn:microsoft.com/office/officeart/2018/2/layout/IconLabelList"/>
    <dgm:cxn modelId="{0EA0474B-6715-463F-953E-4B4B02CD3059}" type="presOf" srcId="{272C2E06-9ED6-4233-BDC3-383E2A9FAB0C}" destId="{5979AB18-5882-402C-A8AA-B2C7624F335A}" srcOrd="0" destOrd="0" presId="urn:microsoft.com/office/officeart/2018/2/layout/IconLabelList"/>
    <dgm:cxn modelId="{523C9A4F-9A40-4501-B95D-CD8520CE6430}" srcId="{A73D39A4-3ED8-4AB9-B71F-D6B9854784B8}" destId="{A339D26A-7EC2-4C63-8E58-6186AC82D33E}" srcOrd="3" destOrd="0" parTransId="{27B16094-2D9F-4236-9B51-705F1571B39A}" sibTransId="{4EA028FA-24B3-4F19-B6D9-62BCB3D08A56}"/>
    <dgm:cxn modelId="{95B2AABC-6139-4D6F-9499-8EB7440A463E}" type="presOf" srcId="{A339D26A-7EC2-4C63-8E58-6186AC82D33E}" destId="{CB61AE63-FA12-459A-B52E-B78166941AB6}" srcOrd="0" destOrd="0" presId="urn:microsoft.com/office/officeart/2018/2/layout/IconLabelList"/>
    <dgm:cxn modelId="{03523DC4-98B6-4DDF-B504-4D1360CC105B}" srcId="{A73D39A4-3ED8-4AB9-B71F-D6B9854784B8}" destId="{5E6F4D6F-86AA-4975-AA89-ACE5A364593E}" srcOrd="1" destOrd="0" parTransId="{FA87E83D-0E95-4076-96A0-552481C0601D}" sibTransId="{78AC70D0-8422-4688-886D-FFD923087D6A}"/>
    <dgm:cxn modelId="{91C27ADD-521C-4B0E-B3F5-C6360811137F}" srcId="{A73D39A4-3ED8-4AB9-B71F-D6B9854784B8}" destId="{634C9FAF-C1DB-4B68-BE86-C8D6650CB47D}" srcOrd="0" destOrd="0" parTransId="{3A9BC248-3D8A-4241-BC75-0A946D51BFDF}" sibTransId="{0B4CAA99-092D-47EC-9BA0-813699F3241A}"/>
    <dgm:cxn modelId="{D363F6F1-F9A6-4B60-8F16-478925EBE4A4}" type="presOf" srcId="{A73D39A4-3ED8-4AB9-B71F-D6B9854784B8}" destId="{0B834190-A6AA-4F19-B4E0-8A56EA725BE4}" srcOrd="0" destOrd="0" presId="urn:microsoft.com/office/officeart/2018/2/layout/IconLabelList"/>
    <dgm:cxn modelId="{448316FD-1C90-492F-B291-D34D029834C2}" type="presOf" srcId="{5E6F4D6F-86AA-4975-AA89-ACE5A364593E}" destId="{17E2B0B6-C351-44B3-BBBA-66F8EB08FEC2}" srcOrd="0" destOrd="0" presId="urn:microsoft.com/office/officeart/2018/2/layout/IconLabelList"/>
    <dgm:cxn modelId="{A85B960E-76DB-4256-B1DB-2D4478A391C8}" type="presParOf" srcId="{0B834190-A6AA-4F19-B4E0-8A56EA725BE4}" destId="{6652BDDB-9DA5-4EBB-95E9-EEF32333D686}" srcOrd="0" destOrd="0" presId="urn:microsoft.com/office/officeart/2018/2/layout/IconLabelList"/>
    <dgm:cxn modelId="{0DDD824E-83E1-4009-8CC1-EDCA17FEE05D}" type="presParOf" srcId="{6652BDDB-9DA5-4EBB-95E9-EEF32333D686}" destId="{9844397B-D892-43F1-9A77-B58E835210E6}" srcOrd="0" destOrd="0" presId="urn:microsoft.com/office/officeart/2018/2/layout/IconLabelList"/>
    <dgm:cxn modelId="{B31B174C-1BE3-43FD-B937-6907CAECD91E}" type="presParOf" srcId="{6652BDDB-9DA5-4EBB-95E9-EEF32333D686}" destId="{DC661F3F-BABA-4233-B990-4C609745B4D6}" srcOrd="1" destOrd="0" presId="urn:microsoft.com/office/officeart/2018/2/layout/IconLabelList"/>
    <dgm:cxn modelId="{DDED9B06-511E-46A6-963E-D1D78618F3BB}" type="presParOf" srcId="{6652BDDB-9DA5-4EBB-95E9-EEF32333D686}" destId="{432FD547-D094-493B-9698-9726C3A5F607}" srcOrd="2" destOrd="0" presId="urn:microsoft.com/office/officeart/2018/2/layout/IconLabelList"/>
    <dgm:cxn modelId="{967C4679-49E4-46FE-AFD0-5C0756F6575C}" type="presParOf" srcId="{0B834190-A6AA-4F19-B4E0-8A56EA725BE4}" destId="{DBE50CD9-945B-4F3D-B45C-F92F68B2FD52}" srcOrd="1" destOrd="0" presId="urn:microsoft.com/office/officeart/2018/2/layout/IconLabelList"/>
    <dgm:cxn modelId="{BFB93CBC-1506-4E86-9EB4-A19DA3F2611E}" type="presParOf" srcId="{0B834190-A6AA-4F19-B4E0-8A56EA725BE4}" destId="{FF6C4370-E2DF-45D6-8E67-B4CA21D8BF85}" srcOrd="2" destOrd="0" presId="urn:microsoft.com/office/officeart/2018/2/layout/IconLabelList"/>
    <dgm:cxn modelId="{A0F114C6-368F-4CF3-89D5-70FBF4A2BFBB}" type="presParOf" srcId="{FF6C4370-E2DF-45D6-8E67-B4CA21D8BF85}" destId="{79EADFA5-BB8F-4421-BF64-F1D45173D6A0}" srcOrd="0" destOrd="0" presId="urn:microsoft.com/office/officeart/2018/2/layout/IconLabelList"/>
    <dgm:cxn modelId="{283A5D2D-C7CE-4EC2-A961-471AA104106C}" type="presParOf" srcId="{FF6C4370-E2DF-45D6-8E67-B4CA21D8BF85}" destId="{B50EEB1D-F008-43C2-8F59-4E047FAA1D51}" srcOrd="1" destOrd="0" presId="urn:microsoft.com/office/officeart/2018/2/layout/IconLabelList"/>
    <dgm:cxn modelId="{4C7C72E0-D821-4503-A438-303ECF9B5373}" type="presParOf" srcId="{FF6C4370-E2DF-45D6-8E67-B4CA21D8BF85}" destId="{17E2B0B6-C351-44B3-BBBA-66F8EB08FEC2}" srcOrd="2" destOrd="0" presId="urn:microsoft.com/office/officeart/2018/2/layout/IconLabelList"/>
    <dgm:cxn modelId="{3650B279-2463-41C2-8D5A-0F420CF73284}" type="presParOf" srcId="{0B834190-A6AA-4F19-B4E0-8A56EA725BE4}" destId="{C23E9A6F-5EF0-4794-BCD3-C32D28CC5859}" srcOrd="3" destOrd="0" presId="urn:microsoft.com/office/officeart/2018/2/layout/IconLabelList"/>
    <dgm:cxn modelId="{63A4EF3B-2F3E-476C-9034-0763659CF39C}" type="presParOf" srcId="{0B834190-A6AA-4F19-B4E0-8A56EA725BE4}" destId="{63C99151-1D08-46DD-A5CB-F39B3C36C02B}" srcOrd="4" destOrd="0" presId="urn:microsoft.com/office/officeart/2018/2/layout/IconLabelList"/>
    <dgm:cxn modelId="{DD000442-51B0-4116-9175-4D39D18B52B4}" type="presParOf" srcId="{63C99151-1D08-46DD-A5CB-F39B3C36C02B}" destId="{220C0055-443F-4E43-AEFB-8AB8DDC6A6E8}" srcOrd="0" destOrd="0" presId="urn:microsoft.com/office/officeart/2018/2/layout/IconLabelList"/>
    <dgm:cxn modelId="{44B73BC3-BCE1-413F-8279-0E8B9ADAF929}" type="presParOf" srcId="{63C99151-1D08-46DD-A5CB-F39B3C36C02B}" destId="{60348BAB-BB8C-44E5-920C-40E354403989}" srcOrd="1" destOrd="0" presId="urn:microsoft.com/office/officeart/2018/2/layout/IconLabelList"/>
    <dgm:cxn modelId="{469BE29A-F76B-46DE-A6A3-BC6ED7ECCA92}" type="presParOf" srcId="{63C99151-1D08-46DD-A5CB-F39B3C36C02B}" destId="{1FCAFF01-1547-434C-A46A-55606197ECA3}" srcOrd="2" destOrd="0" presId="urn:microsoft.com/office/officeart/2018/2/layout/IconLabelList"/>
    <dgm:cxn modelId="{93D4D4C1-4D1C-4F68-A025-65A6C477DADE}" type="presParOf" srcId="{0B834190-A6AA-4F19-B4E0-8A56EA725BE4}" destId="{82307821-7380-4259-9829-6A89D61BADEA}" srcOrd="5" destOrd="0" presId="urn:microsoft.com/office/officeart/2018/2/layout/IconLabelList"/>
    <dgm:cxn modelId="{A079D33F-B34C-4CB6-95A2-C80CE499DB65}" type="presParOf" srcId="{0B834190-A6AA-4F19-B4E0-8A56EA725BE4}" destId="{66C47EA4-7D87-495C-B7A1-F9C2F1527FDE}" srcOrd="6" destOrd="0" presId="urn:microsoft.com/office/officeart/2018/2/layout/IconLabelList"/>
    <dgm:cxn modelId="{86D3959C-241C-41E1-9AD3-06C1ABD8885A}" type="presParOf" srcId="{66C47EA4-7D87-495C-B7A1-F9C2F1527FDE}" destId="{F19DDBC1-3AF1-4FD2-8875-864A9D505F00}" srcOrd="0" destOrd="0" presId="urn:microsoft.com/office/officeart/2018/2/layout/IconLabelList"/>
    <dgm:cxn modelId="{6E0F2093-33A1-4C0F-AACB-0BF36395C7AF}" type="presParOf" srcId="{66C47EA4-7D87-495C-B7A1-F9C2F1527FDE}" destId="{ADC9B5B6-256E-4315-A08A-846D40634669}" srcOrd="1" destOrd="0" presId="urn:microsoft.com/office/officeart/2018/2/layout/IconLabelList"/>
    <dgm:cxn modelId="{975B9444-3124-4B57-8BA1-E1A55B1DFD97}" type="presParOf" srcId="{66C47EA4-7D87-495C-B7A1-F9C2F1527FDE}" destId="{CB61AE63-FA12-459A-B52E-B78166941AB6}" srcOrd="2" destOrd="0" presId="urn:microsoft.com/office/officeart/2018/2/layout/IconLabelList"/>
    <dgm:cxn modelId="{637C3599-267D-470D-AA24-335E422E2EE3}" type="presParOf" srcId="{0B834190-A6AA-4F19-B4E0-8A56EA725BE4}" destId="{951A1FF3-A64A-4E3D-BC8C-78977313BAD9}" srcOrd="7" destOrd="0" presId="urn:microsoft.com/office/officeart/2018/2/layout/IconLabelList"/>
    <dgm:cxn modelId="{4A0ADE56-59A1-47E6-9EDE-CF88B79A3638}" type="presParOf" srcId="{0B834190-A6AA-4F19-B4E0-8A56EA725BE4}" destId="{A76E3852-C547-4C5B-9EB8-65E6BDBA641C}" srcOrd="8" destOrd="0" presId="urn:microsoft.com/office/officeart/2018/2/layout/IconLabelList"/>
    <dgm:cxn modelId="{AC6EE5A8-F4D8-4E55-83D1-BE937559C842}" type="presParOf" srcId="{A76E3852-C547-4C5B-9EB8-65E6BDBA641C}" destId="{F0C74C01-AA63-4B0B-8FED-BFA1F7464F8D}" srcOrd="0" destOrd="0" presId="urn:microsoft.com/office/officeart/2018/2/layout/IconLabelList"/>
    <dgm:cxn modelId="{1C134AA5-8BCE-45BB-A7B5-489D2B9149C0}" type="presParOf" srcId="{A76E3852-C547-4C5B-9EB8-65E6BDBA641C}" destId="{D1CF6137-F13A-4814-9BE2-383B5F0458F2}" srcOrd="1" destOrd="0" presId="urn:microsoft.com/office/officeart/2018/2/layout/IconLabelList"/>
    <dgm:cxn modelId="{E6BE4476-AB0A-41C9-93FD-613AA557B12D}" type="presParOf" srcId="{A76E3852-C547-4C5B-9EB8-65E6BDBA641C}" destId="{5979AB18-5882-402C-A8AA-B2C7624F335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1CF7C-DC70-4665-B842-7FE5395BB838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F1CEC8-E3B1-44BC-9E19-6DBBEBFBDAC5}">
      <dgm:prSet/>
      <dgm:spPr/>
      <dgm:t>
        <a:bodyPr/>
        <a:lstStyle/>
        <a:p>
          <a:r>
            <a:rPr lang="en-US"/>
            <a:t>HUMAN RESOURCES</a:t>
          </a:r>
        </a:p>
      </dgm:t>
    </dgm:pt>
    <dgm:pt modelId="{C701DD75-2B30-4232-A824-BEBB18246E04}" type="parTrans" cxnId="{5BAB9676-70D6-43E6-BF8C-CE9D2C20D608}">
      <dgm:prSet/>
      <dgm:spPr/>
      <dgm:t>
        <a:bodyPr/>
        <a:lstStyle/>
        <a:p>
          <a:endParaRPr lang="en-US"/>
        </a:p>
      </dgm:t>
    </dgm:pt>
    <dgm:pt modelId="{7083E8A7-BAA8-46C4-9C50-66A0E5C14786}" type="sibTrans" cxnId="{5BAB9676-70D6-43E6-BF8C-CE9D2C20D608}">
      <dgm:prSet/>
      <dgm:spPr/>
      <dgm:t>
        <a:bodyPr/>
        <a:lstStyle/>
        <a:p>
          <a:endParaRPr lang="en-US"/>
        </a:p>
      </dgm:t>
    </dgm:pt>
    <dgm:pt modelId="{64FDE31D-CC9C-4B05-9EE3-9024C9F1B7FF}">
      <dgm:prSet/>
      <dgm:spPr/>
      <dgm:t>
        <a:bodyPr/>
        <a:lstStyle/>
        <a:p>
          <a:r>
            <a:rPr lang="en-US"/>
            <a:t>CONNIE WITTMER</a:t>
          </a:r>
        </a:p>
      </dgm:t>
    </dgm:pt>
    <dgm:pt modelId="{1D411C32-07AD-4D70-A6BB-748AF17837D0}" type="parTrans" cxnId="{12D1FC1D-A7DE-468F-BE54-586A4EC924C1}">
      <dgm:prSet/>
      <dgm:spPr/>
      <dgm:t>
        <a:bodyPr/>
        <a:lstStyle/>
        <a:p>
          <a:endParaRPr lang="en-US"/>
        </a:p>
      </dgm:t>
    </dgm:pt>
    <dgm:pt modelId="{F3E35DF1-2805-40E9-A142-F156F328E20F}" type="sibTrans" cxnId="{12D1FC1D-A7DE-468F-BE54-586A4EC924C1}">
      <dgm:prSet/>
      <dgm:spPr/>
      <dgm:t>
        <a:bodyPr/>
        <a:lstStyle/>
        <a:p>
          <a:endParaRPr lang="en-US"/>
        </a:p>
      </dgm:t>
    </dgm:pt>
    <dgm:pt modelId="{0F85CD00-7464-4E2E-92EF-F629C9082D68}">
      <dgm:prSet/>
      <dgm:spPr/>
      <dgm:t>
        <a:bodyPr/>
        <a:lstStyle/>
        <a:p>
          <a:r>
            <a:rPr lang="en-US"/>
            <a:t>MENTORS/LEADERSHIP</a:t>
          </a:r>
        </a:p>
      </dgm:t>
    </dgm:pt>
    <dgm:pt modelId="{993DF6F8-22AA-4E19-AC8D-39ED8303AB8F}" type="parTrans" cxnId="{6E053925-9F10-4E20-9DB3-0843FBCC8B0F}">
      <dgm:prSet/>
      <dgm:spPr/>
      <dgm:t>
        <a:bodyPr/>
        <a:lstStyle/>
        <a:p>
          <a:endParaRPr lang="en-US"/>
        </a:p>
      </dgm:t>
    </dgm:pt>
    <dgm:pt modelId="{E1F5BE98-0511-41EA-93B4-EE3FB09A5AB3}" type="sibTrans" cxnId="{6E053925-9F10-4E20-9DB3-0843FBCC8B0F}">
      <dgm:prSet/>
      <dgm:spPr/>
      <dgm:t>
        <a:bodyPr/>
        <a:lstStyle/>
        <a:p>
          <a:endParaRPr lang="en-US"/>
        </a:p>
      </dgm:t>
    </dgm:pt>
    <dgm:pt modelId="{0020297E-41FD-4AC6-805E-A30CA753D920}">
      <dgm:prSet/>
      <dgm:spPr/>
      <dgm:t>
        <a:bodyPr/>
        <a:lstStyle/>
        <a:p>
          <a:r>
            <a:rPr lang="en-US"/>
            <a:t>EMILY WHITSON-ADMIN</a:t>
          </a:r>
        </a:p>
      </dgm:t>
    </dgm:pt>
    <dgm:pt modelId="{01C03A7D-9D0A-4C4E-8AB0-E278E1EF634B}" type="parTrans" cxnId="{39FEF4AD-4F7A-4434-BE35-7C23989BF202}">
      <dgm:prSet/>
      <dgm:spPr/>
      <dgm:t>
        <a:bodyPr/>
        <a:lstStyle/>
        <a:p>
          <a:endParaRPr lang="en-US"/>
        </a:p>
      </dgm:t>
    </dgm:pt>
    <dgm:pt modelId="{87721370-3862-470D-811B-D1E4CEF4E964}" type="sibTrans" cxnId="{39FEF4AD-4F7A-4434-BE35-7C23989BF202}">
      <dgm:prSet/>
      <dgm:spPr/>
      <dgm:t>
        <a:bodyPr/>
        <a:lstStyle/>
        <a:p>
          <a:endParaRPr lang="en-US"/>
        </a:p>
      </dgm:t>
    </dgm:pt>
    <dgm:pt modelId="{7067D5DE-9826-45FB-8C0E-0138480575B7}">
      <dgm:prSet/>
      <dgm:spPr/>
      <dgm:t>
        <a:bodyPr/>
        <a:lstStyle/>
        <a:p>
          <a:r>
            <a:rPr lang="en-US"/>
            <a:t>JOE WHITSON-MED ARTS</a:t>
          </a:r>
        </a:p>
      </dgm:t>
    </dgm:pt>
    <dgm:pt modelId="{020AE5FB-8624-45F0-B378-8076C2711755}" type="parTrans" cxnId="{EBCC88E9-3099-48BF-8BB1-DADF6449D054}">
      <dgm:prSet/>
      <dgm:spPr/>
      <dgm:t>
        <a:bodyPr/>
        <a:lstStyle/>
        <a:p>
          <a:endParaRPr lang="en-US"/>
        </a:p>
      </dgm:t>
    </dgm:pt>
    <dgm:pt modelId="{F7BF8575-740A-4859-A682-379F9F67F967}" type="sibTrans" cxnId="{EBCC88E9-3099-48BF-8BB1-DADF6449D054}">
      <dgm:prSet/>
      <dgm:spPr/>
      <dgm:t>
        <a:bodyPr/>
        <a:lstStyle/>
        <a:p>
          <a:endParaRPr lang="en-US"/>
        </a:p>
      </dgm:t>
    </dgm:pt>
    <dgm:pt modelId="{30ACED4C-07C8-486D-82D8-7FA43A913CC8}">
      <dgm:prSet/>
      <dgm:spPr/>
      <dgm:t>
        <a:bodyPr/>
        <a:lstStyle/>
        <a:p>
          <a:r>
            <a:rPr lang="en-US"/>
            <a:t>CHELSEA LOWE-HOSPITAL</a:t>
          </a:r>
        </a:p>
      </dgm:t>
    </dgm:pt>
    <dgm:pt modelId="{59B0BD27-DE78-45DD-A76C-84320C56C8CC}" type="parTrans" cxnId="{2D8AD934-43F9-4FB7-9561-F7CE0174979A}">
      <dgm:prSet/>
      <dgm:spPr/>
      <dgm:t>
        <a:bodyPr/>
        <a:lstStyle/>
        <a:p>
          <a:endParaRPr lang="en-US"/>
        </a:p>
      </dgm:t>
    </dgm:pt>
    <dgm:pt modelId="{E0AF8312-ABDD-487B-8440-E49A5542D0BB}" type="sibTrans" cxnId="{2D8AD934-43F9-4FB7-9561-F7CE0174979A}">
      <dgm:prSet/>
      <dgm:spPr/>
      <dgm:t>
        <a:bodyPr/>
        <a:lstStyle/>
        <a:p>
          <a:endParaRPr lang="en-US"/>
        </a:p>
      </dgm:t>
    </dgm:pt>
    <dgm:pt modelId="{017F1FE3-5CCE-43B3-9397-FB90370FD0E2}">
      <dgm:prSet/>
      <dgm:spPr/>
      <dgm:t>
        <a:bodyPr/>
        <a:lstStyle/>
        <a:p>
          <a:r>
            <a:rPr lang="en-US"/>
            <a:t>GREG EBERLEE-WELLNESS CENTER</a:t>
          </a:r>
        </a:p>
      </dgm:t>
    </dgm:pt>
    <dgm:pt modelId="{0ABE62DB-F63F-4F37-A193-7CCA5518F833}" type="parTrans" cxnId="{19668077-562D-4EDE-A552-DF1EC496C7DD}">
      <dgm:prSet/>
      <dgm:spPr/>
      <dgm:t>
        <a:bodyPr/>
        <a:lstStyle/>
        <a:p>
          <a:endParaRPr lang="en-US"/>
        </a:p>
      </dgm:t>
    </dgm:pt>
    <dgm:pt modelId="{FCFEB7B1-5F02-43DF-AFB1-8DDA2FF0236E}" type="sibTrans" cxnId="{19668077-562D-4EDE-A552-DF1EC496C7DD}">
      <dgm:prSet/>
      <dgm:spPr/>
      <dgm:t>
        <a:bodyPr/>
        <a:lstStyle/>
        <a:p>
          <a:endParaRPr lang="en-US"/>
        </a:p>
      </dgm:t>
    </dgm:pt>
    <dgm:pt modelId="{41042457-F51F-428B-98C4-461AF90CEF65}" type="pres">
      <dgm:prSet presAssocID="{B141CF7C-DC70-4665-B842-7FE5395BB8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485842-1435-47FF-A978-A9587BCA08AF}" type="pres">
      <dgm:prSet presAssocID="{10F1CEC8-E3B1-44BC-9E19-6DBBEBFBDAC5}" presName="hierRoot1" presStyleCnt="0"/>
      <dgm:spPr/>
    </dgm:pt>
    <dgm:pt modelId="{023E44A1-E95D-4A06-965E-3DDA3A6E457C}" type="pres">
      <dgm:prSet presAssocID="{10F1CEC8-E3B1-44BC-9E19-6DBBEBFBDAC5}" presName="composite" presStyleCnt="0"/>
      <dgm:spPr/>
    </dgm:pt>
    <dgm:pt modelId="{1E4E3667-E1C1-4DEA-B8C2-C41E56CBA56A}" type="pres">
      <dgm:prSet presAssocID="{10F1CEC8-E3B1-44BC-9E19-6DBBEBFBDAC5}" presName="background" presStyleLbl="node0" presStyleIdx="0" presStyleCnt="2"/>
      <dgm:spPr/>
    </dgm:pt>
    <dgm:pt modelId="{2251413B-4427-44AC-BEB5-1D0B06EDBB96}" type="pres">
      <dgm:prSet presAssocID="{10F1CEC8-E3B1-44BC-9E19-6DBBEBFBDAC5}" presName="text" presStyleLbl="fgAcc0" presStyleIdx="0" presStyleCnt="2">
        <dgm:presLayoutVars>
          <dgm:chPref val="3"/>
        </dgm:presLayoutVars>
      </dgm:prSet>
      <dgm:spPr/>
    </dgm:pt>
    <dgm:pt modelId="{982ABC22-7E83-4EF6-945D-0C89C3AF18FA}" type="pres">
      <dgm:prSet presAssocID="{10F1CEC8-E3B1-44BC-9E19-6DBBEBFBDAC5}" presName="hierChild2" presStyleCnt="0"/>
      <dgm:spPr/>
    </dgm:pt>
    <dgm:pt modelId="{2BEA9ABA-89C1-4E26-832F-B831CECEFBBB}" type="pres">
      <dgm:prSet presAssocID="{1D411C32-07AD-4D70-A6BB-748AF17837D0}" presName="Name10" presStyleLbl="parChTrans1D2" presStyleIdx="0" presStyleCnt="5"/>
      <dgm:spPr/>
    </dgm:pt>
    <dgm:pt modelId="{CDFE240E-AD29-4B8A-8982-CA8BD89FA17E}" type="pres">
      <dgm:prSet presAssocID="{64FDE31D-CC9C-4B05-9EE3-9024C9F1B7FF}" presName="hierRoot2" presStyleCnt="0"/>
      <dgm:spPr/>
    </dgm:pt>
    <dgm:pt modelId="{94CCA431-AC86-46ED-B26C-C1C1749C40DC}" type="pres">
      <dgm:prSet presAssocID="{64FDE31D-CC9C-4B05-9EE3-9024C9F1B7FF}" presName="composite2" presStyleCnt="0"/>
      <dgm:spPr/>
    </dgm:pt>
    <dgm:pt modelId="{24720B75-72E9-4389-9CB0-77FFCA31FD3E}" type="pres">
      <dgm:prSet presAssocID="{64FDE31D-CC9C-4B05-9EE3-9024C9F1B7FF}" presName="background2" presStyleLbl="node2" presStyleIdx="0" presStyleCnt="5"/>
      <dgm:spPr/>
    </dgm:pt>
    <dgm:pt modelId="{8DFB0002-D2C9-4881-A33D-7B2D4DDB54E2}" type="pres">
      <dgm:prSet presAssocID="{64FDE31D-CC9C-4B05-9EE3-9024C9F1B7FF}" presName="text2" presStyleLbl="fgAcc2" presStyleIdx="0" presStyleCnt="5">
        <dgm:presLayoutVars>
          <dgm:chPref val="3"/>
        </dgm:presLayoutVars>
      </dgm:prSet>
      <dgm:spPr/>
    </dgm:pt>
    <dgm:pt modelId="{AD61AC30-25B6-494D-A652-6ED0426A417D}" type="pres">
      <dgm:prSet presAssocID="{64FDE31D-CC9C-4B05-9EE3-9024C9F1B7FF}" presName="hierChild3" presStyleCnt="0"/>
      <dgm:spPr/>
    </dgm:pt>
    <dgm:pt modelId="{FCA81430-CEC8-44CC-8D9C-433551219376}" type="pres">
      <dgm:prSet presAssocID="{0F85CD00-7464-4E2E-92EF-F629C9082D68}" presName="hierRoot1" presStyleCnt="0"/>
      <dgm:spPr/>
    </dgm:pt>
    <dgm:pt modelId="{27DC3133-4DD1-4F5C-B079-7B2D07BBAC35}" type="pres">
      <dgm:prSet presAssocID="{0F85CD00-7464-4E2E-92EF-F629C9082D68}" presName="composite" presStyleCnt="0"/>
      <dgm:spPr/>
    </dgm:pt>
    <dgm:pt modelId="{B2BAE18B-BD1C-4A27-B62A-C5A8B7CB856E}" type="pres">
      <dgm:prSet presAssocID="{0F85CD00-7464-4E2E-92EF-F629C9082D68}" presName="background" presStyleLbl="node0" presStyleIdx="1" presStyleCnt="2"/>
      <dgm:spPr/>
    </dgm:pt>
    <dgm:pt modelId="{4DE7854E-DB4A-4F6F-A267-AE372D933C50}" type="pres">
      <dgm:prSet presAssocID="{0F85CD00-7464-4E2E-92EF-F629C9082D68}" presName="text" presStyleLbl="fgAcc0" presStyleIdx="1" presStyleCnt="2">
        <dgm:presLayoutVars>
          <dgm:chPref val="3"/>
        </dgm:presLayoutVars>
      </dgm:prSet>
      <dgm:spPr/>
    </dgm:pt>
    <dgm:pt modelId="{2E657A80-63BF-4BE7-9E3B-925B0E046C38}" type="pres">
      <dgm:prSet presAssocID="{0F85CD00-7464-4E2E-92EF-F629C9082D68}" presName="hierChild2" presStyleCnt="0"/>
      <dgm:spPr/>
    </dgm:pt>
    <dgm:pt modelId="{6FD8AD98-7F7F-422B-867B-4BCCBEC01076}" type="pres">
      <dgm:prSet presAssocID="{01C03A7D-9D0A-4C4E-8AB0-E278E1EF634B}" presName="Name10" presStyleLbl="parChTrans1D2" presStyleIdx="1" presStyleCnt="5"/>
      <dgm:spPr/>
    </dgm:pt>
    <dgm:pt modelId="{A75CE2B2-4A8F-4930-BAAD-359AC1B959A9}" type="pres">
      <dgm:prSet presAssocID="{0020297E-41FD-4AC6-805E-A30CA753D920}" presName="hierRoot2" presStyleCnt="0"/>
      <dgm:spPr/>
    </dgm:pt>
    <dgm:pt modelId="{5EC8ECC6-33D0-4046-8B7B-0EAAE1734D3B}" type="pres">
      <dgm:prSet presAssocID="{0020297E-41FD-4AC6-805E-A30CA753D920}" presName="composite2" presStyleCnt="0"/>
      <dgm:spPr/>
    </dgm:pt>
    <dgm:pt modelId="{2B68B91A-8770-49E8-99DE-C6B319E17DAF}" type="pres">
      <dgm:prSet presAssocID="{0020297E-41FD-4AC6-805E-A30CA753D920}" presName="background2" presStyleLbl="node2" presStyleIdx="1" presStyleCnt="5"/>
      <dgm:spPr/>
    </dgm:pt>
    <dgm:pt modelId="{52E6F912-8423-4308-B32F-1682CE8C61A4}" type="pres">
      <dgm:prSet presAssocID="{0020297E-41FD-4AC6-805E-A30CA753D920}" presName="text2" presStyleLbl="fgAcc2" presStyleIdx="1" presStyleCnt="5">
        <dgm:presLayoutVars>
          <dgm:chPref val="3"/>
        </dgm:presLayoutVars>
      </dgm:prSet>
      <dgm:spPr/>
    </dgm:pt>
    <dgm:pt modelId="{422EE5F1-28F1-4078-B9FE-AA7CE9E9D56F}" type="pres">
      <dgm:prSet presAssocID="{0020297E-41FD-4AC6-805E-A30CA753D920}" presName="hierChild3" presStyleCnt="0"/>
      <dgm:spPr/>
    </dgm:pt>
    <dgm:pt modelId="{78AEB504-1F6D-494B-9D6C-AF3E7A696F67}" type="pres">
      <dgm:prSet presAssocID="{020AE5FB-8624-45F0-B378-8076C2711755}" presName="Name10" presStyleLbl="parChTrans1D2" presStyleIdx="2" presStyleCnt="5"/>
      <dgm:spPr/>
    </dgm:pt>
    <dgm:pt modelId="{18882170-C307-4E53-B107-DC3E1798AC09}" type="pres">
      <dgm:prSet presAssocID="{7067D5DE-9826-45FB-8C0E-0138480575B7}" presName="hierRoot2" presStyleCnt="0"/>
      <dgm:spPr/>
    </dgm:pt>
    <dgm:pt modelId="{6AC9A8E6-9F5D-4CBC-B893-57FB79B4AC35}" type="pres">
      <dgm:prSet presAssocID="{7067D5DE-9826-45FB-8C0E-0138480575B7}" presName="composite2" presStyleCnt="0"/>
      <dgm:spPr/>
    </dgm:pt>
    <dgm:pt modelId="{AA05C3D3-3AA2-4412-950B-A0CD8C4F7A4D}" type="pres">
      <dgm:prSet presAssocID="{7067D5DE-9826-45FB-8C0E-0138480575B7}" presName="background2" presStyleLbl="node2" presStyleIdx="2" presStyleCnt="5"/>
      <dgm:spPr/>
    </dgm:pt>
    <dgm:pt modelId="{CCC5CA07-F2AF-4B06-9A24-818B3BC6E470}" type="pres">
      <dgm:prSet presAssocID="{7067D5DE-9826-45FB-8C0E-0138480575B7}" presName="text2" presStyleLbl="fgAcc2" presStyleIdx="2" presStyleCnt="5">
        <dgm:presLayoutVars>
          <dgm:chPref val="3"/>
        </dgm:presLayoutVars>
      </dgm:prSet>
      <dgm:spPr/>
    </dgm:pt>
    <dgm:pt modelId="{D13FCF8F-41CD-4AE8-A9BF-DB27C07D1BF4}" type="pres">
      <dgm:prSet presAssocID="{7067D5DE-9826-45FB-8C0E-0138480575B7}" presName="hierChild3" presStyleCnt="0"/>
      <dgm:spPr/>
    </dgm:pt>
    <dgm:pt modelId="{EB584258-67E1-4F58-80DF-A418425D2DDC}" type="pres">
      <dgm:prSet presAssocID="{59B0BD27-DE78-45DD-A76C-84320C56C8CC}" presName="Name10" presStyleLbl="parChTrans1D2" presStyleIdx="3" presStyleCnt="5"/>
      <dgm:spPr/>
    </dgm:pt>
    <dgm:pt modelId="{6B15A425-A55C-4E77-BE13-5B69105C2718}" type="pres">
      <dgm:prSet presAssocID="{30ACED4C-07C8-486D-82D8-7FA43A913CC8}" presName="hierRoot2" presStyleCnt="0"/>
      <dgm:spPr/>
    </dgm:pt>
    <dgm:pt modelId="{C7B66AB3-44A5-4FE0-B2A3-C82B25E8792B}" type="pres">
      <dgm:prSet presAssocID="{30ACED4C-07C8-486D-82D8-7FA43A913CC8}" presName="composite2" presStyleCnt="0"/>
      <dgm:spPr/>
    </dgm:pt>
    <dgm:pt modelId="{B23099D2-EF7C-4AE2-80D2-ACC529F2CDC5}" type="pres">
      <dgm:prSet presAssocID="{30ACED4C-07C8-486D-82D8-7FA43A913CC8}" presName="background2" presStyleLbl="node2" presStyleIdx="3" presStyleCnt="5"/>
      <dgm:spPr/>
    </dgm:pt>
    <dgm:pt modelId="{C9F9A017-F68D-4BB2-A73D-7402BEFFB2D5}" type="pres">
      <dgm:prSet presAssocID="{30ACED4C-07C8-486D-82D8-7FA43A913CC8}" presName="text2" presStyleLbl="fgAcc2" presStyleIdx="3" presStyleCnt="5">
        <dgm:presLayoutVars>
          <dgm:chPref val="3"/>
        </dgm:presLayoutVars>
      </dgm:prSet>
      <dgm:spPr/>
    </dgm:pt>
    <dgm:pt modelId="{7CCCF467-0CC5-4078-92DA-5F96D49049D7}" type="pres">
      <dgm:prSet presAssocID="{30ACED4C-07C8-486D-82D8-7FA43A913CC8}" presName="hierChild3" presStyleCnt="0"/>
      <dgm:spPr/>
    </dgm:pt>
    <dgm:pt modelId="{7C63E80B-763D-41A3-B513-A7FC9E1A9C7C}" type="pres">
      <dgm:prSet presAssocID="{0ABE62DB-F63F-4F37-A193-7CCA5518F833}" presName="Name10" presStyleLbl="parChTrans1D2" presStyleIdx="4" presStyleCnt="5"/>
      <dgm:spPr/>
    </dgm:pt>
    <dgm:pt modelId="{EF6D13CE-E70D-4EF2-B849-49AFD93CD940}" type="pres">
      <dgm:prSet presAssocID="{017F1FE3-5CCE-43B3-9397-FB90370FD0E2}" presName="hierRoot2" presStyleCnt="0"/>
      <dgm:spPr/>
    </dgm:pt>
    <dgm:pt modelId="{1A05E295-EB69-4CE6-82B5-92ED30E2F7F9}" type="pres">
      <dgm:prSet presAssocID="{017F1FE3-5CCE-43B3-9397-FB90370FD0E2}" presName="composite2" presStyleCnt="0"/>
      <dgm:spPr/>
    </dgm:pt>
    <dgm:pt modelId="{6139183B-7A05-4A9F-BA15-027F613FF146}" type="pres">
      <dgm:prSet presAssocID="{017F1FE3-5CCE-43B3-9397-FB90370FD0E2}" presName="background2" presStyleLbl="node2" presStyleIdx="4" presStyleCnt="5"/>
      <dgm:spPr/>
    </dgm:pt>
    <dgm:pt modelId="{15D5072C-3104-4A6C-AA68-47B405C61C56}" type="pres">
      <dgm:prSet presAssocID="{017F1FE3-5CCE-43B3-9397-FB90370FD0E2}" presName="text2" presStyleLbl="fgAcc2" presStyleIdx="4" presStyleCnt="5">
        <dgm:presLayoutVars>
          <dgm:chPref val="3"/>
        </dgm:presLayoutVars>
      </dgm:prSet>
      <dgm:spPr/>
    </dgm:pt>
    <dgm:pt modelId="{5DB9F538-4E56-4E71-9B62-C25BBD45BEA3}" type="pres">
      <dgm:prSet presAssocID="{017F1FE3-5CCE-43B3-9397-FB90370FD0E2}" presName="hierChild3" presStyleCnt="0"/>
      <dgm:spPr/>
    </dgm:pt>
  </dgm:ptLst>
  <dgm:cxnLst>
    <dgm:cxn modelId="{874C2B12-4D9B-4B02-BD05-C808B3C4BCC1}" type="presOf" srcId="{0ABE62DB-F63F-4F37-A193-7CCA5518F833}" destId="{7C63E80B-763D-41A3-B513-A7FC9E1A9C7C}" srcOrd="0" destOrd="0" presId="urn:microsoft.com/office/officeart/2005/8/layout/hierarchy1"/>
    <dgm:cxn modelId="{12D1FC1D-A7DE-468F-BE54-586A4EC924C1}" srcId="{10F1CEC8-E3B1-44BC-9E19-6DBBEBFBDAC5}" destId="{64FDE31D-CC9C-4B05-9EE3-9024C9F1B7FF}" srcOrd="0" destOrd="0" parTransId="{1D411C32-07AD-4D70-A6BB-748AF17837D0}" sibTransId="{F3E35DF1-2805-40E9-A142-F156F328E20F}"/>
    <dgm:cxn modelId="{6E053925-9F10-4E20-9DB3-0843FBCC8B0F}" srcId="{B141CF7C-DC70-4665-B842-7FE5395BB838}" destId="{0F85CD00-7464-4E2E-92EF-F629C9082D68}" srcOrd="1" destOrd="0" parTransId="{993DF6F8-22AA-4E19-AC8D-39ED8303AB8F}" sibTransId="{E1F5BE98-0511-41EA-93B4-EE3FB09A5AB3}"/>
    <dgm:cxn modelId="{49643F2A-C613-4FE8-A2F7-230318EFBF26}" type="presOf" srcId="{7067D5DE-9826-45FB-8C0E-0138480575B7}" destId="{CCC5CA07-F2AF-4B06-9A24-818B3BC6E470}" srcOrd="0" destOrd="0" presId="urn:microsoft.com/office/officeart/2005/8/layout/hierarchy1"/>
    <dgm:cxn modelId="{70F98B2F-E341-4724-9662-6A80E9212F68}" type="presOf" srcId="{B141CF7C-DC70-4665-B842-7FE5395BB838}" destId="{41042457-F51F-428B-98C4-461AF90CEF65}" srcOrd="0" destOrd="0" presId="urn:microsoft.com/office/officeart/2005/8/layout/hierarchy1"/>
    <dgm:cxn modelId="{2D8AD934-43F9-4FB7-9561-F7CE0174979A}" srcId="{0F85CD00-7464-4E2E-92EF-F629C9082D68}" destId="{30ACED4C-07C8-486D-82D8-7FA43A913CC8}" srcOrd="2" destOrd="0" parTransId="{59B0BD27-DE78-45DD-A76C-84320C56C8CC}" sibTransId="{E0AF8312-ABDD-487B-8440-E49A5542D0BB}"/>
    <dgm:cxn modelId="{77DB5B76-22AC-41AF-B86C-E6FEA3E56916}" type="presOf" srcId="{01C03A7D-9D0A-4C4E-8AB0-E278E1EF634B}" destId="{6FD8AD98-7F7F-422B-867B-4BCCBEC01076}" srcOrd="0" destOrd="0" presId="urn:microsoft.com/office/officeart/2005/8/layout/hierarchy1"/>
    <dgm:cxn modelId="{5BAB9676-70D6-43E6-BF8C-CE9D2C20D608}" srcId="{B141CF7C-DC70-4665-B842-7FE5395BB838}" destId="{10F1CEC8-E3B1-44BC-9E19-6DBBEBFBDAC5}" srcOrd="0" destOrd="0" parTransId="{C701DD75-2B30-4232-A824-BEBB18246E04}" sibTransId="{7083E8A7-BAA8-46C4-9C50-66A0E5C14786}"/>
    <dgm:cxn modelId="{19668077-562D-4EDE-A552-DF1EC496C7DD}" srcId="{0F85CD00-7464-4E2E-92EF-F629C9082D68}" destId="{017F1FE3-5CCE-43B3-9397-FB90370FD0E2}" srcOrd="3" destOrd="0" parTransId="{0ABE62DB-F63F-4F37-A193-7CCA5518F833}" sibTransId="{FCFEB7B1-5F02-43DF-AFB1-8DDA2FF0236E}"/>
    <dgm:cxn modelId="{61DDF257-2697-4190-BC94-63EC8DD0A837}" type="presOf" srcId="{0020297E-41FD-4AC6-805E-A30CA753D920}" destId="{52E6F912-8423-4308-B32F-1682CE8C61A4}" srcOrd="0" destOrd="0" presId="urn:microsoft.com/office/officeart/2005/8/layout/hierarchy1"/>
    <dgm:cxn modelId="{743BDC5A-AA09-47B7-AA02-90AC86828525}" type="presOf" srcId="{1D411C32-07AD-4D70-A6BB-748AF17837D0}" destId="{2BEA9ABA-89C1-4E26-832F-B831CECEFBBB}" srcOrd="0" destOrd="0" presId="urn:microsoft.com/office/officeart/2005/8/layout/hierarchy1"/>
    <dgm:cxn modelId="{8B653789-8099-49C2-BC68-18C27F882FF0}" type="presOf" srcId="{020AE5FB-8624-45F0-B378-8076C2711755}" destId="{78AEB504-1F6D-494B-9D6C-AF3E7A696F67}" srcOrd="0" destOrd="0" presId="urn:microsoft.com/office/officeart/2005/8/layout/hierarchy1"/>
    <dgm:cxn modelId="{72F32A8E-62E8-43C6-8C3F-E57CE4ACB834}" type="presOf" srcId="{30ACED4C-07C8-486D-82D8-7FA43A913CC8}" destId="{C9F9A017-F68D-4BB2-A73D-7402BEFFB2D5}" srcOrd="0" destOrd="0" presId="urn:microsoft.com/office/officeart/2005/8/layout/hierarchy1"/>
    <dgm:cxn modelId="{9C2DD4A2-3D0F-4AF8-98DF-06683DE0AC15}" type="presOf" srcId="{64FDE31D-CC9C-4B05-9EE3-9024C9F1B7FF}" destId="{8DFB0002-D2C9-4881-A33D-7B2D4DDB54E2}" srcOrd="0" destOrd="0" presId="urn:microsoft.com/office/officeart/2005/8/layout/hierarchy1"/>
    <dgm:cxn modelId="{39FEF4AD-4F7A-4434-BE35-7C23989BF202}" srcId="{0F85CD00-7464-4E2E-92EF-F629C9082D68}" destId="{0020297E-41FD-4AC6-805E-A30CA753D920}" srcOrd="0" destOrd="0" parTransId="{01C03A7D-9D0A-4C4E-8AB0-E278E1EF634B}" sibTransId="{87721370-3862-470D-811B-D1E4CEF4E964}"/>
    <dgm:cxn modelId="{13F7AAB8-9925-4A4A-B2BB-39F27BE04F45}" type="presOf" srcId="{017F1FE3-5CCE-43B3-9397-FB90370FD0E2}" destId="{15D5072C-3104-4A6C-AA68-47B405C61C56}" srcOrd="0" destOrd="0" presId="urn:microsoft.com/office/officeart/2005/8/layout/hierarchy1"/>
    <dgm:cxn modelId="{B7F68BBE-5A75-4D36-B9A2-40A86F9FA77B}" type="presOf" srcId="{0F85CD00-7464-4E2E-92EF-F629C9082D68}" destId="{4DE7854E-DB4A-4F6F-A267-AE372D933C50}" srcOrd="0" destOrd="0" presId="urn:microsoft.com/office/officeart/2005/8/layout/hierarchy1"/>
    <dgm:cxn modelId="{43C9B0D7-B249-43C4-8E95-098B4C0C95A4}" type="presOf" srcId="{10F1CEC8-E3B1-44BC-9E19-6DBBEBFBDAC5}" destId="{2251413B-4427-44AC-BEB5-1D0B06EDBB96}" srcOrd="0" destOrd="0" presId="urn:microsoft.com/office/officeart/2005/8/layout/hierarchy1"/>
    <dgm:cxn modelId="{EBCC88E9-3099-48BF-8BB1-DADF6449D054}" srcId="{0F85CD00-7464-4E2E-92EF-F629C9082D68}" destId="{7067D5DE-9826-45FB-8C0E-0138480575B7}" srcOrd="1" destOrd="0" parTransId="{020AE5FB-8624-45F0-B378-8076C2711755}" sibTransId="{F7BF8575-740A-4859-A682-379F9F67F967}"/>
    <dgm:cxn modelId="{6A440EFC-752C-4463-8172-1E7C3634AFD8}" type="presOf" srcId="{59B0BD27-DE78-45DD-A76C-84320C56C8CC}" destId="{EB584258-67E1-4F58-80DF-A418425D2DDC}" srcOrd="0" destOrd="0" presId="urn:microsoft.com/office/officeart/2005/8/layout/hierarchy1"/>
    <dgm:cxn modelId="{9685C436-2521-4E00-A188-169FB5FCECF9}" type="presParOf" srcId="{41042457-F51F-428B-98C4-461AF90CEF65}" destId="{8C485842-1435-47FF-A978-A9587BCA08AF}" srcOrd="0" destOrd="0" presId="urn:microsoft.com/office/officeart/2005/8/layout/hierarchy1"/>
    <dgm:cxn modelId="{39D07B2E-98F1-446D-8024-99DFCF7C2EED}" type="presParOf" srcId="{8C485842-1435-47FF-A978-A9587BCA08AF}" destId="{023E44A1-E95D-4A06-965E-3DDA3A6E457C}" srcOrd="0" destOrd="0" presId="urn:microsoft.com/office/officeart/2005/8/layout/hierarchy1"/>
    <dgm:cxn modelId="{EBB081F6-B7AC-4FFD-82CC-3C0019839070}" type="presParOf" srcId="{023E44A1-E95D-4A06-965E-3DDA3A6E457C}" destId="{1E4E3667-E1C1-4DEA-B8C2-C41E56CBA56A}" srcOrd="0" destOrd="0" presId="urn:microsoft.com/office/officeart/2005/8/layout/hierarchy1"/>
    <dgm:cxn modelId="{01EE0227-E035-4B0A-BBED-4A35B2373641}" type="presParOf" srcId="{023E44A1-E95D-4A06-965E-3DDA3A6E457C}" destId="{2251413B-4427-44AC-BEB5-1D0B06EDBB96}" srcOrd="1" destOrd="0" presId="urn:microsoft.com/office/officeart/2005/8/layout/hierarchy1"/>
    <dgm:cxn modelId="{4C0EE00C-DB75-4226-AF8F-A380220E1BE2}" type="presParOf" srcId="{8C485842-1435-47FF-A978-A9587BCA08AF}" destId="{982ABC22-7E83-4EF6-945D-0C89C3AF18FA}" srcOrd="1" destOrd="0" presId="urn:microsoft.com/office/officeart/2005/8/layout/hierarchy1"/>
    <dgm:cxn modelId="{DC61E534-79E7-4A97-93EA-BBE3952FAA94}" type="presParOf" srcId="{982ABC22-7E83-4EF6-945D-0C89C3AF18FA}" destId="{2BEA9ABA-89C1-4E26-832F-B831CECEFBBB}" srcOrd="0" destOrd="0" presId="urn:microsoft.com/office/officeart/2005/8/layout/hierarchy1"/>
    <dgm:cxn modelId="{EC4ABE73-657D-4C82-A193-D6960BE475DF}" type="presParOf" srcId="{982ABC22-7E83-4EF6-945D-0C89C3AF18FA}" destId="{CDFE240E-AD29-4B8A-8982-CA8BD89FA17E}" srcOrd="1" destOrd="0" presId="urn:microsoft.com/office/officeart/2005/8/layout/hierarchy1"/>
    <dgm:cxn modelId="{061A0BBD-5E92-4299-9B21-E752F6020A4A}" type="presParOf" srcId="{CDFE240E-AD29-4B8A-8982-CA8BD89FA17E}" destId="{94CCA431-AC86-46ED-B26C-C1C1749C40DC}" srcOrd="0" destOrd="0" presId="urn:microsoft.com/office/officeart/2005/8/layout/hierarchy1"/>
    <dgm:cxn modelId="{DCA20017-D5B4-45F3-8450-0D53D4634A35}" type="presParOf" srcId="{94CCA431-AC86-46ED-B26C-C1C1749C40DC}" destId="{24720B75-72E9-4389-9CB0-77FFCA31FD3E}" srcOrd="0" destOrd="0" presId="urn:microsoft.com/office/officeart/2005/8/layout/hierarchy1"/>
    <dgm:cxn modelId="{E1020D02-EE16-408C-8BC2-797FAC4CBA3C}" type="presParOf" srcId="{94CCA431-AC86-46ED-B26C-C1C1749C40DC}" destId="{8DFB0002-D2C9-4881-A33D-7B2D4DDB54E2}" srcOrd="1" destOrd="0" presId="urn:microsoft.com/office/officeart/2005/8/layout/hierarchy1"/>
    <dgm:cxn modelId="{3F251CC6-DE6B-4E84-85D0-40044A3884C7}" type="presParOf" srcId="{CDFE240E-AD29-4B8A-8982-CA8BD89FA17E}" destId="{AD61AC30-25B6-494D-A652-6ED0426A417D}" srcOrd="1" destOrd="0" presId="urn:microsoft.com/office/officeart/2005/8/layout/hierarchy1"/>
    <dgm:cxn modelId="{74F998F9-AF68-474D-A04F-8ACFF3060C16}" type="presParOf" srcId="{41042457-F51F-428B-98C4-461AF90CEF65}" destId="{FCA81430-CEC8-44CC-8D9C-433551219376}" srcOrd="1" destOrd="0" presId="urn:microsoft.com/office/officeart/2005/8/layout/hierarchy1"/>
    <dgm:cxn modelId="{FF322544-DF8B-4212-B157-F8F473AE7889}" type="presParOf" srcId="{FCA81430-CEC8-44CC-8D9C-433551219376}" destId="{27DC3133-4DD1-4F5C-B079-7B2D07BBAC35}" srcOrd="0" destOrd="0" presId="urn:microsoft.com/office/officeart/2005/8/layout/hierarchy1"/>
    <dgm:cxn modelId="{03BD7EF3-3437-4AAE-BDFB-AE8EC8921C41}" type="presParOf" srcId="{27DC3133-4DD1-4F5C-B079-7B2D07BBAC35}" destId="{B2BAE18B-BD1C-4A27-B62A-C5A8B7CB856E}" srcOrd="0" destOrd="0" presId="urn:microsoft.com/office/officeart/2005/8/layout/hierarchy1"/>
    <dgm:cxn modelId="{C6269C48-D383-417E-ADA4-D3933CB6A102}" type="presParOf" srcId="{27DC3133-4DD1-4F5C-B079-7B2D07BBAC35}" destId="{4DE7854E-DB4A-4F6F-A267-AE372D933C50}" srcOrd="1" destOrd="0" presId="urn:microsoft.com/office/officeart/2005/8/layout/hierarchy1"/>
    <dgm:cxn modelId="{6D3C85A4-7E51-41DC-A76C-506797BE9448}" type="presParOf" srcId="{FCA81430-CEC8-44CC-8D9C-433551219376}" destId="{2E657A80-63BF-4BE7-9E3B-925B0E046C38}" srcOrd="1" destOrd="0" presId="urn:microsoft.com/office/officeart/2005/8/layout/hierarchy1"/>
    <dgm:cxn modelId="{E6C734EB-8CCD-4782-BFFB-7A479299DDA7}" type="presParOf" srcId="{2E657A80-63BF-4BE7-9E3B-925B0E046C38}" destId="{6FD8AD98-7F7F-422B-867B-4BCCBEC01076}" srcOrd="0" destOrd="0" presId="urn:microsoft.com/office/officeart/2005/8/layout/hierarchy1"/>
    <dgm:cxn modelId="{30879E84-628C-44EA-9724-34ACEF556746}" type="presParOf" srcId="{2E657A80-63BF-4BE7-9E3B-925B0E046C38}" destId="{A75CE2B2-4A8F-4930-BAAD-359AC1B959A9}" srcOrd="1" destOrd="0" presId="urn:microsoft.com/office/officeart/2005/8/layout/hierarchy1"/>
    <dgm:cxn modelId="{2B91DA8E-A405-4E94-AE9B-3669B553C5BE}" type="presParOf" srcId="{A75CE2B2-4A8F-4930-BAAD-359AC1B959A9}" destId="{5EC8ECC6-33D0-4046-8B7B-0EAAE1734D3B}" srcOrd="0" destOrd="0" presId="urn:microsoft.com/office/officeart/2005/8/layout/hierarchy1"/>
    <dgm:cxn modelId="{898B4FBC-03ED-4597-B2C7-6786D69E6399}" type="presParOf" srcId="{5EC8ECC6-33D0-4046-8B7B-0EAAE1734D3B}" destId="{2B68B91A-8770-49E8-99DE-C6B319E17DAF}" srcOrd="0" destOrd="0" presId="urn:microsoft.com/office/officeart/2005/8/layout/hierarchy1"/>
    <dgm:cxn modelId="{B037C1CB-DB8B-40A5-B762-B378CE55533B}" type="presParOf" srcId="{5EC8ECC6-33D0-4046-8B7B-0EAAE1734D3B}" destId="{52E6F912-8423-4308-B32F-1682CE8C61A4}" srcOrd="1" destOrd="0" presId="urn:microsoft.com/office/officeart/2005/8/layout/hierarchy1"/>
    <dgm:cxn modelId="{4B22EF4A-6802-4B54-83EF-A5AA804256F4}" type="presParOf" srcId="{A75CE2B2-4A8F-4930-BAAD-359AC1B959A9}" destId="{422EE5F1-28F1-4078-B9FE-AA7CE9E9D56F}" srcOrd="1" destOrd="0" presId="urn:microsoft.com/office/officeart/2005/8/layout/hierarchy1"/>
    <dgm:cxn modelId="{0E4C0572-6A6D-41B2-805B-A47F1A052958}" type="presParOf" srcId="{2E657A80-63BF-4BE7-9E3B-925B0E046C38}" destId="{78AEB504-1F6D-494B-9D6C-AF3E7A696F67}" srcOrd="2" destOrd="0" presId="urn:microsoft.com/office/officeart/2005/8/layout/hierarchy1"/>
    <dgm:cxn modelId="{CF7B42A6-06C9-43DD-B3A1-90151E55BA05}" type="presParOf" srcId="{2E657A80-63BF-4BE7-9E3B-925B0E046C38}" destId="{18882170-C307-4E53-B107-DC3E1798AC09}" srcOrd="3" destOrd="0" presId="urn:microsoft.com/office/officeart/2005/8/layout/hierarchy1"/>
    <dgm:cxn modelId="{DBA54065-8710-42EF-BCFF-A6A69917724D}" type="presParOf" srcId="{18882170-C307-4E53-B107-DC3E1798AC09}" destId="{6AC9A8E6-9F5D-4CBC-B893-57FB79B4AC35}" srcOrd="0" destOrd="0" presId="urn:microsoft.com/office/officeart/2005/8/layout/hierarchy1"/>
    <dgm:cxn modelId="{3DB7D592-F2A8-493F-8C68-ED0F7D214EC0}" type="presParOf" srcId="{6AC9A8E6-9F5D-4CBC-B893-57FB79B4AC35}" destId="{AA05C3D3-3AA2-4412-950B-A0CD8C4F7A4D}" srcOrd="0" destOrd="0" presId="urn:microsoft.com/office/officeart/2005/8/layout/hierarchy1"/>
    <dgm:cxn modelId="{FA08F4A2-5E3A-4481-B8B4-2E444268F958}" type="presParOf" srcId="{6AC9A8E6-9F5D-4CBC-B893-57FB79B4AC35}" destId="{CCC5CA07-F2AF-4B06-9A24-818B3BC6E470}" srcOrd="1" destOrd="0" presId="urn:microsoft.com/office/officeart/2005/8/layout/hierarchy1"/>
    <dgm:cxn modelId="{E9606E2C-28F9-48C1-B36A-3AAD7C8342D7}" type="presParOf" srcId="{18882170-C307-4E53-B107-DC3E1798AC09}" destId="{D13FCF8F-41CD-4AE8-A9BF-DB27C07D1BF4}" srcOrd="1" destOrd="0" presId="urn:microsoft.com/office/officeart/2005/8/layout/hierarchy1"/>
    <dgm:cxn modelId="{86C7A522-8EF4-45DB-B83F-9E128E59673B}" type="presParOf" srcId="{2E657A80-63BF-4BE7-9E3B-925B0E046C38}" destId="{EB584258-67E1-4F58-80DF-A418425D2DDC}" srcOrd="4" destOrd="0" presId="urn:microsoft.com/office/officeart/2005/8/layout/hierarchy1"/>
    <dgm:cxn modelId="{FB1A5655-CACA-4EBB-8861-8160B55D175F}" type="presParOf" srcId="{2E657A80-63BF-4BE7-9E3B-925B0E046C38}" destId="{6B15A425-A55C-4E77-BE13-5B69105C2718}" srcOrd="5" destOrd="0" presId="urn:microsoft.com/office/officeart/2005/8/layout/hierarchy1"/>
    <dgm:cxn modelId="{C5315799-F72B-498B-953F-0916CE9534BD}" type="presParOf" srcId="{6B15A425-A55C-4E77-BE13-5B69105C2718}" destId="{C7B66AB3-44A5-4FE0-B2A3-C82B25E8792B}" srcOrd="0" destOrd="0" presId="urn:microsoft.com/office/officeart/2005/8/layout/hierarchy1"/>
    <dgm:cxn modelId="{7F04AC16-F9F9-4DDD-8200-1CC68489A2DA}" type="presParOf" srcId="{C7B66AB3-44A5-4FE0-B2A3-C82B25E8792B}" destId="{B23099D2-EF7C-4AE2-80D2-ACC529F2CDC5}" srcOrd="0" destOrd="0" presId="urn:microsoft.com/office/officeart/2005/8/layout/hierarchy1"/>
    <dgm:cxn modelId="{DBD084B0-FA89-4B5D-AC29-D5F8D7CD7C29}" type="presParOf" srcId="{C7B66AB3-44A5-4FE0-B2A3-C82B25E8792B}" destId="{C9F9A017-F68D-4BB2-A73D-7402BEFFB2D5}" srcOrd="1" destOrd="0" presId="urn:microsoft.com/office/officeart/2005/8/layout/hierarchy1"/>
    <dgm:cxn modelId="{330AEA51-2629-462B-9C06-2C1897F47D5A}" type="presParOf" srcId="{6B15A425-A55C-4E77-BE13-5B69105C2718}" destId="{7CCCF467-0CC5-4078-92DA-5F96D49049D7}" srcOrd="1" destOrd="0" presId="urn:microsoft.com/office/officeart/2005/8/layout/hierarchy1"/>
    <dgm:cxn modelId="{35F03DA0-15D3-49E9-8A16-F01372969DE8}" type="presParOf" srcId="{2E657A80-63BF-4BE7-9E3B-925B0E046C38}" destId="{7C63E80B-763D-41A3-B513-A7FC9E1A9C7C}" srcOrd="6" destOrd="0" presId="urn:microsoft.com/office/officeart/2005/8/layout/hierarchy1"/>
    <dgm:cxn modelId="{43559AE9-B907-40A5-9543-43EE355A3BC1}" type="presParOf" srcId="{2E657A80-63BF-4BE7-9E3B-925B0E046C38}" destId="{EF6D13CE-E70D-4EF2-B849-49AFD93CD940}" srcOrd="7" destOrd="0" presId="urn:microsoft.com/office/officeart/2005/8/layout/hierarchy1"/>
    <dgm:cxn modelId="{8D1F73B9-D81E-4E40-AA2D-A815D2C91718}" type="presParOf" srcId="{EF6D13CE-E70D-4EF2-B849-49AFD93CD940}" destId="{1A05E295-EB69-4CE6-82B5-92ED30E2F7F9}" srcOrd="0" destOrd="0" presId="urn:microsoft.com/office/officeart/2005/8/layout/hierarchy1"/>
    <dgm:cxn modelId="{2731CB71-4F74-42FC-A694-BB13FA227FCD}" type="presParOf" srcId="{1A05E295-EB69-4CE6-82B5-92ED30E2F7F9}" destId="{6139183B-7A05-4A9F-BA15-027F613FF146}" srcOrd="0" destOrd="0" presId="urn:microsoft.com/office/officeart/2005/8/layout/hierarchy1"/>
    <dgm:cxn modelId="{6943F106-6A8B-46B4-9229-BF7CCD0B0C90}" type="presParOf" srcId="{1A05E295-EB69-4CE6-82B5-92ED30E2F7F9}" destId="{15D5072C-3104-4A6C-AA68-47B405C61C56}" srcOrd="1" destOrd="0" presId="urn:microsoft.com/office/officeart/2005/8/layout/hierarchy1"/>
    <dgm:cxn modelId="{5928B31C-98B1-4DF5-B5B2-9FE4A8DDF2E5}" type="presParOf" srcId="{EF6D13CE-E70D-4EF2-B849-49AFD93CD940}" destId="{5DB9F538-4E56-4E71-9B62-C25BBD45BE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5C360E-C459-418B-AA99-C790A9C4B04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7465E915-40BD-48A3-9686-6822F4E1ACE0}">
      <dgm:prSet/>
      <dgm:spPr/>
      <dgm:t>
        <a:bodyPr/>
        <a:lstStyle/>
        <a:p>
          <a:pPr>
            <a:defRPr b="1"/>
          </a:pPr>
          <a:r>
            <a:rPr lang="en-US"/>
            <a:t>OPPORTUNITY TO PARTICIPATE</a:t>
          </a:r>
        </a:p>
      </dgm:t>
    </dgm:pt>
    <dgm:pt modelId="{1C407762-6707-4A8B-AD41-3B570355C5F0}" type="parTrans" cxnId="{343423C4-0CBB-4564-B4F6-26698208245B}">
      <dgm:prSet/>
      <dgm:spPr/>
      <dgm:t>
        <a:bodyPr/>
        <a:lstStyle/>
        <a:p>
          <a:endParaRPr lang="en-US"/>
        </a:p>
      </dgm:t>
    </dgm:pt>
    <dgm:pt modelId="{6294BD65-BE9C-4A82-93B4-4A6E2D228FA4}" type="sibTrans" cxnId="{343423C4-0CBB-4564-B4F6-26698208245B}">
      <dgm:prSet/>
      <dgm:spPr/>
      <dgm:t>
        <a:bodyPr/>
        <a:lstStyle/>
        <a:p>
          <a:endParaRPr lang="en-US"/>
        </a:p>
      </dgm:t>
    </dgm:pt>
    <dgm:pt modelId="{3CDF3631-802E-4AEE-9ED9-DA52DC4FC042}">
      <dgm:prSet/>
      <dgm:spPr/>
      <dgm:t>
        <a:bodyPr/>
        <a:lstStyle/>
        <a:p>
          <a:r>
            <a:rPr lang="en-US" dirty="0"/>
            <a:t>INTRODUCTION AT NEO, AGREE TO COMPLETE SHORT “PLACEMENT SURVERY”</a:t>
          </a:r>
        </a:p>
      </dgm:t>
    </dgm:pt>
    <dgm:pt modelId="{DAB6074E-F76A-4B05-A2F4-0E84B7A5C10B}" type="parTrans" cxnId="{E1435E06-7FA6-4FEF-973C-64B06C126FBC}">
      <dgm:prSet/>
      <dgm:spPr/>
      <dgm:t>
        <a:bodyPr/>
        <a:lstStyle/>
        <a:p>
          <a:endParaRPr lang="en-US"/>
        </a:p>
      </dgm:t>
    </dgm:pt>
    <dgm:pt modelId="{3C26C07D-C5D5-4AAF-905D-71E56BFD1E35}" type="sibTrans" cxnId="{E1435E06-7FA6-4FEF-973C-64B06C126FBC}">
      <dgm:prSet/>
      <dgm:spPr/>
      <dgm:t>
        <a:bodyPr/>
        <a:lstStyle/>
        <a:p>
          <a:endParaRPr lang="en-US"/>
        </a:p>
      </dgm:t>
    </dgm:pt>
    <dgm:pt modelId="{72B5446F-FA55-43FE-8D3B-8DAD82F1F36A}">
      <dgm:prSet/>
      <dgm:spPr/>
      <dgm:t>
        <a:bodyPr/>
        <a:lstStyle/>
        <a:p>
          <a:pPr>
            <a:defRPr b="1"/>
          </a:pPr>
          <a:r>
            <a:rPr lang="en-US"/>
            <a:t>6 Month Meeting Opportunities</a:t>
          </a:r>
        </a:p>
      </dgm:t>
    </dgm:pt>
    <dgm:pt modelId="{5652B8DF-7F08-40AD-AC47-05B73B6F1B4B}" type="parTrans" cxnId="{E73C1CDA-A7C8-46A8-BF1F-CD8E0AD01BD5}">
      <dgm:prSet/>
      <dgm:spPr/>
      <dgm:t>
        <a:bodyPr/>
        <a:lstStyle/>
        <a:p>
          <a:endParaRPr lang="en-US"/>
        </a:p>
      </dgm:t>
    </dgm:pt>
    <dgm:pt modelId="{E70834FE-711D-4C81-8D71-28FCB0DDC409}" type="sibTrans" cxnId="{E73C1CDA-A7C8-46A8-BF1F-CD8E0AD01BD5}">
      <dgm:prSet/>
      <dgm:spPr/>
      <dgm:t>
        <a:bodyPr/>
        <a:lstStyle/>
        <a:p>
          <a:endParaRPr lang="en-US"/>
        </a:p>
      </dgm:t>
    </dgm:pt>
    <dgm:pt modelId="{E33188F9-3AED-4820-8AFF-B7EA3BBD4AA6}">
      <dgm:prSet/>
      <dgm:spPr/>
      <dgm:t>
        <a:bodyPr/>
        <a:lstStyle/>
        <a:p>
          <a:r>
            <a:rPr lang="en-US"/>
            <a:t>Intro</a:t>
          </a:r>
        </a:p>
      </dgm:t>
    </dgm:pt>
    <dgm:pt modelId="{9C2502F0-2CFB-4FAC-B9CB-51977485A539}" type="parTrans" cxnId="{10BD937F-13FA-45E3-940D-E163A147E031}">
      <dgm:prSet/>
      <dgm:spPr/>
      <dgm:t>
        <a:bodyPr/>
        <a:lstStyle/>
        <a:p>
          <a:endParaRPr lang="en-US"/>
        </a:p>
      </dgm:t>
    </dgm:pt>
    <dgm:pt modelId="{765ECFEA-2945-4AFC-A2DC-78F06CA61E5A}" type="sibTrans" cxnId="{10BD937F-13FA-45E3-940D-E163A147E031}">
      <dgm:prSet/>
      <dgm:spPr/>
      <dgm:t>
        <a:bodyPr/>
        <a:lstStyle/>
        <a:p>
          <a:endParaRPr lang="en-US"/>
        </a:p>
      </dgm:t>
    </dgm:pt>
    <dgm:pt modelId="{A45B2D9C-6581-4699-87F2-BBD804BD2E1D}">
      <dgm:prSet/>
      <dgm:spPr/>
      <dgm:t>
        <a:bodyPr/>
        <a:lstStyle/>
        <a:p>
          <a:r>
            <a:rPr lang="en-US"/>
            <a:t>Establish self goals</a:t>
          </a:r>
        </a:p>
      </dgm:t>
    </dgm:pt>
    <dgm:pt modelId="{43C03C9E-8F5A-4152-AEFF-6BED53751D36}" type="parTrans" cxnId="{3B2F7DA2-3EC2-4240-9359-BF529A448AE8}">
      <dgm:prSet/>
      <dgm:spPr/>
      <dgm:t>
        <a:bodyPr/>
        <a:lstStyle/>
        <a:p>
          <a:endParaRPr lang="en-US"/>
        </a:p>
      </dgm:t>
    </dgm:pt>
    <dgm:pt modelId="{85DCEBD3-14AF-46C8-B16A-58AB9D14657D}" type="sibTrans" cxnId="{3B2F7DA2-3EC2-4240-9359-BF529A448AE8}">
      <dgm:prSet/>
      <dgm:spPr/>
      <dgm:t>
        <a:bodyPr/>
        <a:lstStyle/>
        <a:p>
          <a:endParaRPr lang="en-US"/>
        </a:p>
      </dgm:t>
    </dgm:pt>
    <dgm:pt modelId="{E61597F3-548D-4919-9CBA-6753B204D0A9}">
      <dgm:prSet/>
      <dgm:spPr/>
      <dgm:t>
        <a:bodyPr/>
        <a:lstStyle/>
        <a:p>
          <a:r>
            <a:rPr lang="en-US"/>
            <a:t>Month 1-2</a:t>
          </a:r>
        </a:p>
      </dgm:t>
    </dgm:pt>
    <dgm:pt modelId="{011B8701-6D69-487F-9B8F-0BF5AAEBEB31}" type="parTrans" cxnId="{6E936950-3059-498F-827B-78E5D095D45A}">
      <dgm:prSet/>
      <dgm:spPr/>
      <dgm:t>
        <a:bodyPr/>
        <a:lstStyle/>
        <a:p>
          <a:endParaRPr lang="en-US"/>
        </a:p>
      </dgm:t>
    </dgm:pt>
    <dgm:pt modelId="{8C0BD11A-3D1E-49C2-8EC9-783163F05B53}" type="sibTrans" cxnId="{6E936950-3059-498F-827B-78E5D095D45A}">
      <dgm:prSet/>
      <dgm:spPr/>
      <dgm:t>
        <a:bodyPr/>
        <a:lstStyle/>
        <a:p>
          <a:endParaRPr lang="en-US"/>
        </a:p>
      </dgm:t>
    </dgm:pt>
    <dgm:pt modelId="{57BE4A77-13E7-4659-9514-95BAFC2054E5}">
      <dgm:prSet/>
      <dgm:spPr/>
      <dgm:t>
        <a:bodyPr/>
        <a:lstStyle/>
        <a:p>
          <a:r>
            <a:rPr lang="en-US"/>
            <a:t>Meet at least once every 14 days</a:t>
          </a:r>
        </a:p>
      </dgm:t>
    </dgm:pt>
    <dgm:pt modelId="{53C27D1F-1CD1-4616-9510-6F08C96E5BFB}" type="parTrans" cxnId="{20F97A0C-51CD-42DB-B178-02BB9EFE18CD}">
      <dgm:prSet/>
      <dgm:spPr/>
      <dgm:t>
        <a:bodyPr/>
        <a:lstStyle/>
        <a:p>
          <a:endParaRPr lang="en-US"/>
        </a:p>
      </dgm:t>
    </dgm:pt>
    <dgm:pt modelId="{D2AD4C98-1103-4CED-BEDE-133E5AADCA90}" type="sibTrans" cxnId="{20F97A0C-51CD-42DB-B178-02BB9EFE18CD}">
      <dgm:prSet/>
      <dgm:spPr/>
      <dgm:t>
        <a:bodyPr/>
        <a:lstStyle/>
        <a:p>
          <a:endParaRPr lang="en-US"/>
        </a:p>
      </dgm:t>
    </dgm:pt>
    <dgm:pt modelId="{B8289355-EBB6-4E21-9886-11A2A0065DA3}">
      <dgm:prSet/>
      <dgm:spPr/>
      <dgm:t>
        <a:bodyPr/>
        <a:lstStyle/>
        <a:p>
          <a:r>
            <a:rPr lang="en-US"/>
            <a:t>Month 2-6</a:t>
          </a:r>
        </a:p>
      </dgm:t>
    </dgm:pt>
    <dgm:pt modelId="{C89A4B90-FF02-4DF1-83AE-75B23DEE7854}" type="parTrans" cxnId="{B0C656E0-821C-4571-889D-8FDFDE969482}">
      <dgm:prSet/>
      <dgm:spPr/>
      <dgm:t>
        <a:bodyPr/>
        <a:lstStyle/>
        <a:p>
          <a:endParaRPr lang="en-US"/>
        </a:p>
      </dgm:t>
    </dgm:pt>
    <dgm:pt modelId="{1D553AF9-E4BB-46BE-878F-3FD43558950E}" type="sibTrans" cxnId="{B0C656E0-821C-4571-889D-8FDFDE969482}">
      <dgm:prSet/>
      <dgm:spPr/>
      <dgm:t>
        <a:bodyPr/>
        <a:lstStyle/>
        <a:p>
          <a:endParaRPr lang="en-US"/>
        </a:p>
      </dgm:t>
    </dgm:pt>
    <dgm:pt modelId="{E30AD685-8607-45BC-819A-F336758134C2}">
      <dgm:prSet/>
      <dgm:spPr/>
      <dgm:t>
        <a:bodyPr/>
        <a:lstStyle/>
        <a:p>
          <a:r>
            <a:rPr lang="en-US"/>
            <a:t>Meet once every 3 weeks</a:t>
          </a:r>
        </a:p>
      </dgm:t>
    </dgm:pt>
    <dgm:pt modelId="{B709842B-D523-4CA6-800B-4E0FB844FFD8}" type="parTrans" cxnId="{C11B814A-6BFA-4F50-B430-56BA61E4A0A5}">
      <dgm:prSet/>
      <dgm:spPr/>
      <dgm:t>
        <a:bodyPr/>
        <a:lstStyle/>
        <a:p>
          <a:endParaRPr lang="en-US"/>
        </a:p>
      </dgm:t>
    </dgm:pt>
    <dgm:pt modelId="{D9FD70E8-26E5-4C50-8A61-0B161B5E67B4}" type="sibTrans" cxnId="{C11B814A-6BFA-4F50-B430-56BA61E4A0A5}">
      <dgm:prSet/>
      <dgm:spPr/>
      <dgm:t>
        <a:bodyPr/>
        <a:lstStyle/>
        <a:p>
          <a:endParaRPr lang="en-US"/>
        </a:p>
      </dgm:t>
    </dgm:pt>
    <dgm:pt modelId="{34C794C8-E2A9-4685-9507-AEFDBBFA7E1A}">
      <dgm:prSet/>
      <dgm:spPr/>
      <dgm:t>
        <a:bodyPr/>
        <a:lstStyle/>
        <a:p>
          <a:r>
            <a:rPr lang="en-US"/>
            <a:t>Month 6</a:t>
          </a:r>
        </a:p>
      </dgm:t>
    </dgm:pt>
    <dgm:pt modelId="{7C3972ED-355A-44A8-B753-AD6E83AB6F97}" type="parTrans" cxnId="{C6028C82-FA33-4F5C-9072-FF6F6DD89A2E}">
      <dgm:prSet/>
      <dgm:spPr/>
      <dgm:t>
        <a:bodyPr/>
        <a:lstStyle/>
        <a:p>
          <a:endParaRPr lang="en-US"/>
        </a:p>
      </dgm:t>
    </dgm:pt>
    <dgm:pt modelId="{D39FD95C-CDD4-4BFA-BD25-55DD178DD3EA}" type="sibTrans" cxnId="{C6028C82-FA33-4F5C-9072-FF6F6DD89A2E}">
      <dgm:prSet/>
      <dgm:spPr/>
      <dgm:t>
        <a:bodyPr/>
        <a:lstStyle/>
        <a:p>
          <a:endParaRPr lang="en-US"/>
        </a:p>
      </dgm:t>
    </dgm:pt>
    <dgm:pt modelId="{5F02E457-C856-4CAA-93A6-52CF9CCF04F9}">
      <dgm:prSet/>
      <dgm:spPr/>
      <dgm:t>
        <a:bodyPr/>
        <a:lstStyle/>
        <a:p>
          <a:r>
            <a:rPr lang="en-US"/>
            <a:t>evaluation</a:t>
          </a:r>
        </a:p>
      </dgm:t>
    </dgm:pt>
    <dgm:pt modelId="{F2B52AB9-E5E3-4C91-846C-6141D3E63546}" type="parTrans" cxnId="{D57E775C-AE72-4F1D-80F6-F3161F73E767}">
      <dgm:prSet/>
      <dgm:spPr/>
      <dgm:t>
        <a:bodyPr/>
        <a:lstStyle/>
        <a:p>
          <a:endParaRPr lang="en-US"/>
        </a:p>
      </dgm:t>
    </dgm:pt>
    <dgm:pt modelId="{5F5EB87F-1C9E-4C5E-9E71-EFC31C865377}" type="sibTrans" cxnId="{D57E775C-AE72-4F1D-80F6-F3161F73E767}">
      <dgm:prSet/>
      <dgm:spPr/>
      <dgm:t>
        <a:bodyPr/>
        <a:lstStyle/>
        <a:p>
          <a:endParaRPr lang="en-US"/>
        </a:p>
      </dgm:t>
    </dgm:pt>
    <dgm:pt modelId="{48949E70-8A4D-4933-AD65-4B728648E517}" type="pres">
      <dgm:prSet presAssocID="{A75C360E-C459-418B-AA99-C790A9C4B04E}" presName="root" presStyleCnt="0">
        <dgm:presLayoutVars>
          <dgm:dir/>
          <dgm:resizeHandles val="exact"/>
        </dgm:presLayoutVars>
      </dgm:prSet>
      <dgm:spPr/>
    </dgm:pt>
    <dgm:pt modelId="{5657D403-AC61-4611-99CC-ECEBF8391C3F}" type="pres">
      <dgm:prSet presAssocID="{7465E915-40BD-48A3-9686-6822F4E1ACE0}" presName="compNode" presStyleCnt="0"/>
      <dgm:spPr/>
    </dgm:pt>
    <dgm:pt modelId="{0E45D04F-A9CF-4061-8863-CE3AE8FCC63E}" type="pres">
      <dgm:prSet presAssocID="{7465E915-40BD-48A3-9686-6822F4E1ACE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26BBD70F-DB10-43E4-91F5-7852BCC32814}" type="pres">
      <dgm:prSet presAssocID="{7465E915-40BD-48A3-9686-6822F4E1ACE0}" presName="iconSpace" presStyleCnt="0"/>
      <dgm:spPr/>
    </dgm:pt>
    <dgm:pt modelId="{EE50C657-08D0-43CD-B8F2-B5184160CCC4}" type="pres">
      <dgm:prSet presAssocID="{7465E915-40BD-48A3-9686-6822F4E1ACE0}" presName="parTx" presStyleLbl="revTx" presStyleIdx="0" presStyleCnt="4">
        <dgm:presLayoutVars>
          <dgm:chMax val="0"/>
          <dgm:chPref val="0"/>
        </dgm:presLayoutVars>
      </dgm:prSet>
      <dgm:spPr/>
    </dgm:pt>
    <dgm:pt modelId="{AD6A40A1-FCA2-492D-8D37-9E7AA387D8DB}" type="pres">
      <dgm:prSet presAssocID="{7465E915-40BD-48A3-9686-6822F4E1ACE0}" presName="txSpace" presStyleCnt="0"/>
      <dgm:spPr/>
    </dgm:pt>
    <dgm:pt modelId="{A1B649AE-F7D8-4EB9-9F3B-2CAF154886B2}" type="pres">
      <dgm:prSet presAssocID="{7465E915-40BD-48A3-9686-6822F4E1ACE0}" presName="desTx" presStyleLbl="revTx" presStyleIdx="1" presStyleCnt="4">
        <dgm:presLayoutVars/>
      </dgm:prSet>
      <dgm:spPr/>
    </dgm:pt>
    <dgm:pt modelId="{DFB9E943-F4A1-409A-AC4F-DE6B49C6C941}" type="pres">
      <dgm:prSet presAssocID="{6294BD65-BE9C-4A82-93B4-4A6E2D228FA4}" presName="sibTrans" presStyleCnt="0"/>
      <dgm:spPr/>
    </dgm:pt>
    <dgm:pt modelId="{431B13DD-A85D-4826-8D91-7CBA136EC7E9}" type="pres">
      <dgm:prSet presAssocID="{72B5446F-FA55-43FE-8D3B-8DAD82F1F36A}" presName="compNode" presStyleCnt="0"/>
      <dgm:spPr/>
    </dgm:pt>
    <dgm:pt modelId="{A640ABEB-4821-4DF8-A247-7E2C4D2E9B51}" type="pres">
      <dgm:prSet presAssocID="{72B5446F-FA55-43FE-8D3B-8DAD82F1F3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43F39CC-EE7F-4610-AC7C-4AB29ACB11C3}" type="pres">
      <dgm:prSet presAssocID="{72B5446F-FA55-43FE-8D3B-8DAD82F1F36A}" presName="iconSpace" presStyleCnt="0"/>
      <dgm:spPr/>
    </dgm:pt>
    <dgm:pt modelId="{EEFA3386-AEE7-4162-A554-DF9DD05858CB}" type="pres">
      <dgm:prSet presAssocID="{72B5446F-FA55-43FE-8D3B-8DAD82F1F36A}" presName="parTx" presStyleLbl="revTx" presStyleIdx="2" presStyleCnt="4">
        <dgm:presLayoutVars>
          <dgm:chMax val="0"/>
          <dgm:chPref val="0"/>
        </dgm:presLayoutVars>
      </dgm:prSet>
      <dgm:spPr/>
    </dgm:pt>
    <dgm:pt modelId="{D9FC7D35-D747-43FE-A2D3-32854D2A7422}" type="pres">
      <dgm:prSet presAssocID="{72B5446F-FA55-43FE-8D3B-8DAD82F1F36A}" presName="txSpace" presStyleCnt="0"/>
      <dgm:spPr/>
    </dgm:pt>
    <dgm:pt modelId="{006C4EBC-5E87-42E7-BB57-DD69BC5DD4A5}" type="pres">
      <dgm:prSet presAssocID="{72B5446F-FA55-43FE-8D3B-8DAD82F1F36A}" presName="desTx" presStyleLbl="revTx" presStyleIdx="3" presStyleCnt="4">
        <dgm:presLayoutVars/>
      </dgm:prSet>
      <dgm:spPr/>
    </dgm:pt>
  </dgm:ptLst>
  <dgm:cxnLst>
    <dgm:cxn modelId="{E1435E06-7FA6-4FEF-973C-64B06C126FBC}" srcId="{7465E915-40BD-48A3-9686-6822F4E1ACE0}" destId="{3CDF3631-802E-4AEE-9ED9-DA52DC4FC042}" srcOrd="0" destOrd="0" parTransId="{DAB6074E-F76A-4B05-A2F4-0E84B7A5C10B}" sibTransId="{3C26C07D-C5D5-4AAF-905D-71E56BFD1E35}"/>
    <dgm:cxn modelId="{20F97A0C-51CD-42DB-B178-02BB9EFE18CD}" srcId="{E61597F3-548D-4919-9CBA-6753B204D0A9}" destId="{57BE4A77-13E7-4659-9514-95BAFC2054E5}" srcOrd="0" destOrd="0" parTransId="{53C27D1F-1CD1-4616-9510-6F08C96E5BFB}" sibTransId="{D2AD4C98-1103-4CED-BEDE-133E5AADCA90}"/>
    <dgm:cxn modelId="{A2676F21-D4E3-415F-B20F-23AE985CF68D}" type="presOf" srcId="{7465E915-40BD-48A3-9686-6822F4E1ACE0}" destId="{EE50C657-08D0-43CD-B8F2-B5184160CCC4}" srcOrd="0" destOrd="0" presId="urn:microsoft.com/office/officeart/2018/2/layout/IconLabelDescriptionList"/>
    <dgm:cxn modelId="{DBB6402A-78B3-4B67-AC98-2E6B54FC0283}" type="presOf" srcId="{A75C360E-C459-418B-AA99-C790A9C4B04E}" destId="{48949E70-8A4D-4933-AD65-4B728648E517}" srcOrd="0" destOrd="0" presId="urn:microsoft.com/office/officeart/2018/2/layout/IconLabelDescriptionList"/>
    <dgm:cxn modelId="{7FC22434-4CBC-4CF5-A0F3-5A46AAC71C7D}" type="presOf" srcId="{5F02E457-C856-4CAA-93A6-52CF9CCF04F9}" destId="{006C4EBC-5E87-42E7-BB57-DD69BC5DD4A5}" srcOrd="0" destOrd="7" presId="urn:microsoft.com/office/officeart/2018/2/layout/IconLabelDescriptionList"/>
    <dgm:cxn modelId="{D57E775C-AE72-4F1D-80F6-F3161F73E767}" srcId="{34C794C8-E2A9-4685-9507-AEFDBBFA7E1A}" destId="{5F02E457-C856-4CAA-93A6-52CF9CCF04F9}" srcOrd="0" destOrd="0" parTransId="{F2B52AB9-E5E3-4C91-846C-6141D3E63546}" sibTransId="{5F5EB87F-1C9E-4C5E-9E71-EFC31C865377}"/>
    <dgm:cxn modelId="{BEA42142-B7E7-4FA6-AAD4-7CA23216293D}" type="presOf" srcId="{57BE4A77-13E7-4659-9514-95BAFC2054E5}" destId="{006C4EBC-5E87-42E7-BB57-DD69BC5DD4A5}" srcOrd="0" destOrd="3" presId="urn:microsoft.com/office/officeart/2018/2/layout/IconLabelDescriptionList"/>
    <dgm:cxn modelId="{C11B814A-6BFA-4F50-B430-56BA61E4A0A5}" srcId="{72B5446F-FA55-43FE-8D3B-8DAD82F1F36A}" destId="{E30AD685-8607-45BC-819A-F336758134C2}" srcOrd="3" destOrd="0" parTransId="{B709842B-D523-4CA6-800B-4E0FB844FFD8}" sibTransId="{D9FD70E8-26E5-4C50-8A61-0B161B5E67B4}"/>
    <dgm:cxn modelId="{6E936950-3059-498F-827B-78E5D095D45A}" srcId="{72B5446F-FA55-43FE-8D3B-8DAD82F1F36A}" destId="{E61597F3-548D-4919-9CBA-6753B204D0A9}" srcOrd="1" destOrd="0" parTransId="{011B8701-6D69-487F-9B8F-0BF5AAEBEB31}" sibTransId="{8C0BD11A-3D1E-49C2-8EC9-783163F05B53}"/>
    <dgm:cxn modelId="{68E6EF52-DE1E-47A4-9227-62D8E4C7C65B}" type="presOf" srcId="{A45B2D9C-6581-4699-87F2-BBD804BD2E1D}" destId="{006C4EBC-5E87-42E7-BB57-DD69BC5DD4A5}" srcOrd="0" destOrd="1" presId="urn:microsoft.com/office/officeart/2018/2/layout/IconLabelDescriptionList"/>
    <dgm:cxn modelId="{10BD937F-13FA-45E3-940D-E163A147E031}" srcId="{72B5446F-FA55-43FE-8D3B-8DAD82F1F36A}" destId="{E33188F9-3AED-4820-8AFF-B7EA3BBD4AA6}" srcOrd="0" destOrd="0" parTransId="{9C2502F0-2CFB-4FAC-B9CB-51977485A539}" sibTransId="{765ECFEA-2945-4AFC-A2DC-78F06CA61E5A}"/>
    <dgm:cxn modelId="{C6028C82-FA33-4F5C-9072-FF6F6DD89A2E}" srcId="{72B5446F-FA55-43FE-8D3B-8DAD82F1F36A}" destId="{34C794C8-E2A9-4685-9507-AEFDBBFA7E1A}" srcOrd="4" destOrd="0" parTransId="{7C3972ED-355A-44A8-B753-AD6E83AB6F97}" sibTransId="{D39FD95C-CDD4-4BFA-BD25-55DD178DD3EA}"/>
    <dgm:cxn modelId="{BB044990-752D-4BB8-83C5-29E96757C1D2}" type="presOf" srcId="{72B5446F-FA55-43FE-8D3B-8DAD82F1F36A}" destId="{EEFA3386-AEE7-4162-A554-DF9DD05858CB}" srcOrd="0" destOrd="0" presId="urn:microsoft.com/office/officeart/2018/2/layout/IconLabelDescriptionList"/>
    <dgm:cxn modelId="{9694D59C-0E69-4A44-A9FE-841D3AE9EA85}" type="presOf" srcId="{B8289355-EBB6-4E21-9886-11A2A0065DA3}" destId="{006C4EBC-5E87-42E7-BB57-DD69BC5DD4A5}" srcOrd="0" destOrd="4" presId="urn:microsoft.com/office/officeart/2018/2/layout/IconLabelDescriptionList"/>
    <dgm:cxn modelId="{3B2F7DA2-3EC2-4240-9359-BF529A448AE8}" srcId="{E33188F9-3AED-4820-8AFF-B7EA3BBD4AA6}" destId="{A45B2D9C-6581-4699-87F2-BBD804BD2E1D}" srcOrd="0" destOrd="0" parTransId="{43C03C9E-8F5A-4152-AEFF-6BED53751D36}" sibTransId="{85DCEBD3-14AF-46C8-B16A-58AB9D14657D}"/>
    <dgm:cxn modelId="{15F2A3B6-2BC0-4996-B4EC-080C21B8BECF}" type="presOf" srcId="{E61597F3-548D-4919-9CBA-6753B204D0A9}" destId="{006C4EBC-5E87-42E7-BB57-DD69BC5DD4A5}" srcOrd="0" destOrd="2" presId="urn:microsoft.com/office/officeart/2018/2/layout/IconLabelDescriptionList"/>
    <dgm:cxn modelId="{343423C4-0CBB-4564-B4F6-26698208245B}" srcId="{A75C360E-C459-418B-AA99-C790A9C4B04E}" destId="{7465E915-40BD-48A3-9686-6822F4E1ACE0}" srcOrd="0" destOrd="0" parTransId="{1C407762-6707-4A8B-AD41-3B570355C5F0}" sibTransId="{6294BD65-BE9C-4A82-93B4-4A6E2D228FA4}"/>
    <dgm:cxn modelId="{393002C9-7823-49E0-919E-48AC2C04D62B}" type="presOf" srcId="{E33188F9-3AED-4820-8AFF-B7EA3BBD4AA6}" destId="{006C4EBC-5E87-42E7-BB57-DD69BC5DD4A5}" srcOrd="0" destOrd="0" presId="urn:microsoft.com/office/officeart/2018/2/layout/IconLabelDescriptionList"/>
    <dgm:cxn modelId="{704E76CB-C252-4135-80EA-E43D6CC5FC47}" type="presOf" srcId="{34C794C8-E2A9-4685-9507-AEFDBBFA7E1A}" destId="{006C4EBC-5E87-42E7-BB57-DD69BC5DD4A5}" srcOrd="0" destOrd="6" presId="urn:microsoft.com/office/officeart/2018/2/layout/IconLabelDescriptionList"/>
    <dgm:cxn modelId="{6E2D4FD0-E0CB-4F06-B28E-E1C60DC1EFFD}" type="presOf" srcId="{E30AD685-8607-45BC-819A-F336758134C2}" destId="{006C4EBC-5E87-42E7-BB57-DD69BC5DD4A5}" srcOrd="0" destOrd="5" presId="urn:microsoft.com/office/officeart/2018/2/layout/IconLabelDescriptionList"/>
    <dgm:cxn modelId="{E73C1CDA-A7C8-46A8-BF1F-CD8E0AD01BD5}" srcId="{A75C360E-C459-418B-AA99-C790A9C4B04E}" destId="{72B5446F-FA55-43FE-8D3B-8DAD82F1F36A}" srcOrd="1" destOrd="0" parTransId="{5652B8DF-7F08-40AD-AC47-05B73B6F1B4B}" sibTransId="{E70834FE-711D-4C81-8D71-28FCB0DDC409}"/>
    <dgm:cxn modelId="{B0C656E0-821C-4571-889D-8FDFDE969482}" srcId="{72B5446F-FA55-43FE-8D3B-8DAD82F1F36A}" destId="{B8289355-EBB6-4E21-9886-11A2A0065DA3}" srcOrd="2" destOrd="0" parTransId="{C89A4B90-FF02-4DF1-83AE-75B23DEE7854}" sibTransId="{1D553AF9-E4BB-46BE-878F-3FD43558950E}"/>
    <dgm:cxn modelId="{348AA0F6-07E9-42DB-817B-82006F701FA3}" type="presOf" srcId="{3CDF3631-802E-4AEE-9ED9-DA52DC4FC042}" destId="{A1B649AE-F7D8-4EB9-9F3B-2CAF154886B2}" srcOrd="0" destOrd="0" presId="urn:microsoft.com/office/officeart/2018/2/layout/IconLabelDescriptionList"/>
    <dgm:cxn modelId="{183590D6-C778-4457-A31E-F9F5CC789CC3}" type="presParOf" srcId="{48949E70-8A4D-4933-AD65-4B728648E517}" destId="{5657D403-AC61-4611-99CC-ECEBF8391C3F}" srcOrd="0" destOrd="0" presId="urn:microsoft.com/office/officeart/2018/2/layout/IconLabelDescriptionList"/>
    <dgm:cxn modelId="{42952059-18A6-4FEB-B444-269D342D8830}" type="presParOf" srcId="{5657D403-AC61-4611-99CC-ECEBF8391C3F}" destId="{0E45D04F-A9CF-4061-8863-CE3AE8FCC63E}" srcOrd="0" destOrd="0" presId="urn:microsoft.com/office/officeart/2018/2/layout/IconLabelDescriptionList"/>
    <dgm:cxn modelId="{E0C97DA6-AD8C-4220-BA6E-AC915E55296E}" type="presParOf" srcId="{5657D403-AC61-4611-99CC-ECEBF8391C3F}" destId="{26BBD70F-DB10-43E4-91F5-7852BCC32814}" srcOrd="1" destOrd="0" presId="urn:microsoft.com/office/officeart/2018/2/layout/IconLabelDescriptionList"/>
    <dgm:cxn modelId="{8BBBF8C6-00FC-4CBA-897D-4DE4B2CEFE92}" type="presParOf" srcId="{5657D403-AC61-4611-99CC-ECEBF8391C3F}" destId="{EE50C657-08D0-43CD-B8F2-B5184160CCC4}" srcOrd="2" destOrd="0" presId="urn:microsoft.com/office/officeart/2018/2/layout/IconLabelDescriptionList"/>
    <dgm:cxn modelId="{98316361-96F6-4C69-9CCB-8550130085E6}" type="presParOf" srcId="{5657D403-AC61-4611-99CC-ECEBF8391C3F}" destId="{AD6A40A1-FCA2-492D-8D37-9E7AA387D8DB}" srcOrd="3" destOrd="0" presId="urn:microsoft.com/office/officeart/2018/2/layout/IconLabelDescriptionList"/>
    <dgm:cxn modelId="{E3172FC7-572F-4BB6-BA9B-571D20998B7D}" type="presParOf" srcId="{5657D403-AC61-4611-99CC-ECEBF8391C3F}" destId="{A1B649AE-F7D8-4EB9-9F3B-2CAF154886B2}" srcOrd="4" destOrd="0" presId="urn:microsoft.com/office/officeart/2018/2/layout/IconLabelDescriptionList"/>
    <dgm:cxn modelId="{294DE7C3-6E85-4786-9127-9319C9D4326F}" type="presParOf" srcId="{48949E70-8A4D-4933-AD65-4B728648E517}" destId="{DFB9E943-F4A1-409A-AC4F-DE6B49C6C941}" srcOrd="1" destOrd="0" presId="urn:microsoft.com/office/officeart/2018/2/layout/IconLabelDescriptionList"/>
    <dgm:cxn modelId="{FEDE48E5-CEE2-45B7-8F12-11CAFE967C19}" type="presParOf" srcId="{48949E70-8A4D-4933-AD65-4B728648E517}" destId="{431B13DD-A85D-4826-8D91-7CBA136EC7E9}" srcOrd="2" destOrd="0" presId="urn:microsoft.com/office/officeart/2018/2/layout/IconLabelDescriptionList"/>
    <dgm:cxn modelId="{6D123A95-5B13-435B-AD2C-DC680C6786AD}" type="presParOf" srcId="{431B13DD-A85D-4826-8D91-7CBA136EC7E9}" destId="{A640ABEB-4821-4DF8-A247-7E2C4D2E9B51}" srcOrd="0" destOrd="0" presId="urn:microsoft.com/office/officeart/2018/2/layout/IconLabelDescriptionList"/>
    <dgm:cxn modelId="{F25E6855-C3BF-4552-B7D8-8890ADC21F29}" type="presParOf" srcId="{431B13DD-A85D-4826-8D91-7CBA136EC7E9}" destId="{243F39CC-EE7F-4610-AC7C-4AB29ACB11C3}" srcOrd="1" destOrd="0" presId="urn:microsoft.com/office/officeart/2018/2/layout/IconLabelDescriptionList"/>
    <dgm:cxn modelId="{0443166F-721D-4063-B64C-E14F0DC784B4}" type="presParOf" srcId="{431B13DD-A85D-4826-8D91-7CBA136EC7E9}" destId="{EEFA3386-AEE7-4162-A554-DF9DD05858CB}" srcOrd="2" destOrd="0" presId="urn:microsoft.com/office/officeart/2018/2/layout/IconLabelDescriptionList"/>
    <dgm:cxn modelId="{B20DEC11-1E23-426E-80F7-C446CAB8E150}" type="presParOf" srcId="{431B13DD-A85D-4826-8D91-7CBA136EC7E9}" destId="{D9FC7D35-D747-43FE-A2D3-32854D2A7422}" srcOrd="3" destOrd="0" presId="urn:microsoft.com/office/officeart/2018/2/layout/IconLabelDescriptionList"/>
    <dgm:cxn modelId="{71FE5513-A823-40C1-A751-9591236D2A01}" type="presParOf" srcId="{431B13DD-A85D-4826-8D91-7CBA136EC7E9}" destId="{006C4EBC-5E87-42E7-BB57-DD69BC5DD4A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9F37F8-A0C1-4FA9-86FB-94F3E9ABCDA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18BF5BA-397E-4396-8B0D-6AA09FBFEB1F}">
      <dgm:prSet/>
      <dgm:spPr/>
      <dgm:t>
        <a:bodyPr/>
        <a:lstStyle/>
        <a:p>
          <a:pPr>
            <a:defRPr b="1"/>
          </a:pPr>
          <a:r>
            <a:rPr lang="en-US"/>
            <a:t>LACK OF ENGAGEMENT FROM PARTICIPANTS</a:t>
          </a:r>
        </a:p>
      </dgm:t>
    </dgm:pt>
    <dgm:pt modelId="{21BFDB1C-EA2A-414F-92DE-B419225CA9D2}" type="parTrans" cxnId="{337C1E4B-E115-4E01-A892-2F9923B3E969}">
      <dgm:prSet/>
      <dgm:spPr/>
      <dgm:t>
        <a:bodyPr/>
        <a:lstStyle/>
        <a:p>
          <a:endParaRPr lang="en-US"/>
        </a:p>
      </dgm:t>
    </dgm:pt>
    <dgm:pt modelId="{3FA8D88C-BB49-4E15-8C4D-DDACFCF6D4EE}" type="sibTrans" cxnId="{337C1E4B-E115-4E01-A892-2F9923B3E969}">
      <dgm:prSet/>
      <dgm:spPr/>
      <dgm:t>
        <a:bodyPr/>
        <a:lstStyle/>
        <a:p>
          <a:endParaRPr lang="en-US"/>
        </a:p>
      </dgm:t>
    </dgm:pt>
    <dgm:pt modelId="{90F06803-830B-4324-81BA-D7FD536EFF41}">
      <dgm:prSet/>
      <dgm:spPr/>
      <dgm:t>
        <a:bodyPr/>
        <a:lstStyle/>
        <a:p>
          <a:r>
            <a:rPr lang="en-US"/>
            <a:t>KEEP PROGRAM SMALL</a:t>
          </a:r>
        </a:p>
      </dgm:t>
    </dgm:pt>
    <dgm:pt modelId="{C31BCB54-CCDE-425A-921E-6F82CAF766C5}" type="parTrans" cxnId="{675D0FEB-EAF6-40FD-9240-F3130DC73CB2}">
      <dgm:prSet/>
      <dgm:spPr/>
      <dgm:t>
        <a:bodyPr/>
        <a:lstStyle/>
        <a:p>
          <a:endParaRPr lang="en-US"/>
        </a:p>
      </dgm:t>
    </dgm:pt>
    <dgm:pt modelId="{2F988881-FF09-4E8F-99F9-3D7D40D00E91}" type="sibTrans" cxnId="{675D0FEB-EAF6-40FD-9240-F3130DC73CB2}">
      <dgm:prSet/>
      <dgm:spPr/>
      <dgm:t>
        <a:bodyPr/>
        <a:lstStyle/>
        <a:p>
          <a:endParaRPr lang="en-US"/>
        </a:p>
      </dgm:t>
    </dgm:pt>
    <dgm:pt modelId="{123DC8E6-B9C6-4FA4-A05B-AF12B8D8BC96}">
      <dgm:prSet/>
      <dgm:spPr/>
      <dgm:t>
        <a:bodyPr/>
        <a:lstStyle/>
        <a:p>
          <a:r>
            <a:rPr lang="en-US"/>
            <a:t>REMOVE RIGID TIMELINES OF MEETING</a:t>
          </a:r>
        </a:p>
      </dgm:t>
    </dgm:pt>
    <dgm:pt modelId="{EDD5E12A-AE7E-4E35-A994-BB64C4455C21}" type="parTrans" cxnId="{BD1CF2C7-0C68-4127-A91D-AF8436EA48B0}">
      <dgm:prSet/>
      <dgm:spPr/>
      <dgm:t>
        <a:bodyPr/>
        <a:lstStyle/>
        <a:p>
          <a:endParaRPr lang="en-US"/>
        </a:p>
      </dgm:t>
    </dgm:pt>
    <dgm:pt modelId="{10463C98-4745-4538-BD11-5853A4975BF1}" type="sibTrans" cxnId="{BD1CF2C7-0C68-4127-A91D-AF8436EA48B0}">
      <dgm:prSet/>
      <dgm:spPr/>
      <dgm:t>
        <a:bodyPr/>
        <a:lstStyle/>
        <a:p>
          <a:endParaRPr lang="en-US"/>
        </a:p>
      </dgm:t>
    </dgm:pt>
    <dgm:pt modelId="{6289407A-73A4-4977-8681-5024034FF165}">
      <dgm:prSet/>
      <dgm:spPr/>
      <dgm:t>
        <a:bodyPr/>
        <a:lstStyle/>
        <a:p>
          <a:pPr>
            <a:defRPr b="1"/>
          </a:pPr>
          <a:r>
            <a:rPr lang="en-US"/>
            <a:t>NO POSITIVE LONGTERM OUTCOME</a:t>
          </a:r>
        </a:p>
      </dgm:t>
    </dgm:pt>
    <dgm:pt modelId="{348D7BE7-E8F7-4965-8F60-99A254DA5B49}" type="parTrans" cxnId="{62538A67-5426-4E45-8F48-3A4F71B72995}">
      <dgm:prSet/>
      <dgm:spPr/>
      <dgm:t>
        <a:bodyPr/>
        <a:lstStyle/>
        <a:p>
          <a:endParaRPr lang="en-US"/>
        </a:p>
      </dgm:t>
    </dgm:pt>
    <dgm:pt modelId="{306A3D4F-EFD6-4D27-A2F4-9649C27AAFC2}" type="sibTrans" cxnId="{62538A67-5426-4E45-8F48-3A4F71B72995}">
      <dgm:prSet/>
      <dgm:spPr/>
      <dgm:t>
        <a:bodyPr/>
        <a:lstStyle/>
        <a:p>
          <a:endParaRPr lang="en-US"/>
        </a:p>
      </dgm:t>
    </dgm:pt>
    <dgm:pt modelId="{A4C09725-74CE-44B1-B99E-AB5C65D23FF5}">
      <dgm:prSet/>
      <dgm:spPr/>
      <dgm:t>
        <a:bodyPr/>
        <a:lstStyle/>
        <a:p>
          <a:r>
            <a:rPr lang="en-US"/>
            <a:t>MONITOR LONGTERM GROWTH OF EMPLOYEE</a:t>
          </a:r>
        </a:p>
      </dgm:t>
    </dgm:pt>
    <dgm:pt modelId="{3563F2B2-B2BD-44AD-A2AD-88191667D175}" type="parTrans" cxnId="{D2A3E11C-DA6F-4852-83D0-47B04F23F169}">
      <dgm:prSet/>
      <dgm:spPr/>
      <dgm:t>
        <a:bodyPr/>
        <a:lstStyle/>
        <a:p>
          <a:endParaRPr lang="en-US"/>
        </a:p>
      </dgm:t>
    </dgm:pt>
    <dgm:pt modelId="{35165BAD-4241-4C8C-B65F-E4F31E57C5FF}" type="sibTrans" cxnId="{D2A3E11C-DA6F-4852-83D0-47B04F23F169}">
      <dgm:prSet/>
      <dgm:spPr/>
      <dgm:t>
        <a:bodyPr/>
        <a:lstStyle/>
        <a:p>
          <a:endParaRPr lang="en-US"/>
        </a:p>
      </dgm:t>
    </dgm:pt>
    <dgm:pt modelId="{405542A2-70BA-4643-8C09-AB3404F02426}">
      <dgm:prSet/>
      <dgm:spPr/>
      <dgm:t>
        <a:bodyPr/>
        <a:lstStyle/>
        <a:p>
          <a:r>
            <a:rPr lang="en-US"/>
            <a:t>ESTABLISH LONGTERM YEARLY GOALS AFTER PROGRAM COMPLETION</a:t>
          </a:r>
        </a:p>
      </dgm:t>
    </dgm:pt>
    <dgm:pt modelId="{6E6D4997-3598-486A-A1F1-7475F0AC76AA}" type="parTrans" cxnId="{34540A8D-F3D8-4794-AD1F-1428D519394B}">
      <dgm:prSet/>
      <dgm:spPr/>
      <dgm:t>
        <a:bodyPr/>
        <a:lstStyle/>
        <a:p>
          <a:endParaRPr lang="en-US"/>
        </a:p>
      </dgm:t>
    </dgm:pt>
    <dgm:pt modelId="{A03098EF-7112-4DE3-B4BA-49A49F99D2FF}" type="sibTrans" cxnId="{34540A8D-F3D8-4794-AD1F-1428D519394B}">
      <dgm:prSet/>
      <dgm:spPr/>
      <dgm:t>
        <a:bodyPr/>
        <a:lstStyle/>
        <a:p>
          <a:endParaRPr lang="en-US"/>
        </a:p>
      </dgm:t>
    </dgm:pt>
    <dgm:pt modelId="{D69DA897-2616-4647-A1BE-532C5E56D815}" type="pres">
      <dgm:prSet presAssocID="{B59F37F8-A0C1-4FA9-86FB-94F3E9ABCDA8}" presName="root" presStyleCnt="0">
        <dgm:presLayoutVars>
          <dgm:dir/>
          <dgm:resizeHandles val="exact"/>
        </dgm:presLayoutVars>
      </dgm:prSet>
      <dgm:spPr/>
    </dgm:pt>
    <dgm:pt modelId="{2D977BD0-550B-4BBF-8EA3-A177BCA20D5F}" type="pres">
      <dgm:prSet presAssocID="{018BF5BA-397E-4396-8B0D-6AA09FBFEB1F}" presName="compNode" presStyleCnt="0"/>
      <dgm:spPr/>
    </dgm:pt>
    <dgm:pt modelId="{B8E2F5AF-5D22-4415-89BF-2B5B5F09CDC9}" type="pres">
      <dgm:prSet presAssocID="{018BF5BA-397E-4396-8B0D-6AA09FBFEB1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31C73BD-13FB-4C57-BC26-2808E192F3DD}" type="pres">
      <dgm:prSet presAssocID="{018BF5BA-397E-4396-8B0D-6AA09FBFEB1F}" presName="iconSpace" presStyleCnt="0"/>
      <dgm:spPr/>
    </dgm:pt>
    <dgm:pt modelId="{F58FA95B-978E-44EA-8075-18530B2A352E}" type="pres">
      <dgm:prSet presAssocID="{018BF5BA-397E-4396-8B0D-6AA09FBFEB1F}" presName="parTx" presStyleLbl="revTx" presStyleIdx="0" presStyleCnt="4">
        <dgm:presLayoutVars>
          <dgm:chMax val="0"/>
          <dgm:chPref val="0"/>
        </dgm:presLayoutVars>
      </dgm:prSet>
      <dgm:spPr/>
    </dgm:pt>
    <dgm:pt modelId="{6CCFC9F9-D590-4AD6-AC7C-2031CF597F7C}" type="pres">
      <dgm:prSet presAssocID="{018BF5BA-397E-4396-8B0D-6AA09FBFEB1F}" presName="txSpace" presStyleCnt="0"/>
      <dgm:spPr/>
    </dgm:pt>
    <dgm:pt modelId="{AD17DCB0-3209-4F58-A61B-E2283C398DBD}" type="pres">
      <dgm:prSet presAssocID="{018BF5BA-397E-4396-8B0D-6AA09FBFEB1F}" presName="desTx" presStyleLbl="revTx" presStyleIdx="1" presStyleCnt="4">
        <dgm:presLayoutVars/>
      </dgm:prSet>
      <dgm:spPr/>
    </dgm:pt>
    <dgm:pt modelId="{E9EDA2C3-FD08-43B6-8286-FA1E15E41129}" type="pres">
      <dgm:prSet presAssocID="{3FA8D88C-BB49-4E15-8C4D-DDACFCF6D4EE}" presName="sibTrans" presStyleCnt="0"/>
      <dgm:spPr/>
    </dgm:pt>
    <dgm:pt modelId="{3620CCA6-1408-4F7B-883D-1E417C4FD96F}" type="pres">
      <dgm:prSet presAssocID="{6289407A-73A4-4977-8681-5024034FF165}" presName="compNode" presStyleCnt="0"/>
      <dgm:spPr/>
    </dgm:pt>
    <dgm:pt modelId="{05ACC764-67BF-4D27-BA4A-8C6DB570FED3}" type="pres">
      <dgm:prSet presAssocID="{6289407A-73A4-4977-8681-5024034FF16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BBA3AB4-FF60-4ABB-BE9F-6C53C057B7E6}" type="pres">
      <dgm:prSet presAssocID="{6289407A-73A4-4977-8681-5024034FF165}" presName="iconSpace" presStyleCnt="0"/>
      <dgm:spPr/>
    </dgm:pt>
    <dgm:pt modelId="{FD35BBF6-DAF3-4D7B-AA43-31D96B2221E0}" type="pres">
      <dgm:prSet presAssocID="{6289407A-73A4-4977-8681-5024034FF165}" presName="parTx" presStyleLbl="revTx" presStyleIdx="2" presStyleCnt="4">
        <dgm:presLayoutVars>
          <dgm:chMax val="0"/>
          <dgm:chPref val="0"/>
        </dgm:presLayoutVars>
      </dgm:prSet>
      <dgm:spPr/>
    </dgm:pt>
    <dgm:pt modelId="{027E68A4-473F-45C5-AF39-83B05B022F2E}" type="pres">
      <dgm:prSet presAssocID="{6289407A-73A4-4977-8681-5024034FF165}" presName="txSpace" presStyleCnt="0"/>
      <dgm:spPr/>
    </dgm:pt>
    <dgm:pt modelId="{BEB725C3-1CCF-4591-B2EB-CE43119B7EF1}" type="pres">
      <dgm:prSet presAssocID="{6289407A-73A4-4977-8681-5024034FF165}" presName="desTx" presStyleLbl="revTx" presStyleIdx="3" presStyleCnt="4">
        <dgm:presLayoutVars/>
      </dgm:prSet>
      <dgm:spPr/>
    </dgm:pt>
  </dgm:ptLst>
  <dgm:cxnLst>
    <dgm:cxn modelId="{D2A3E11C-DA6F-4852-83D0-47B04F23F169}" srcId="{6289407A-73A4-4977-8681-5024034FF165}" destId="{A4C09725-74CE-44B1-B99E-AB5C65D23FF5}" srcOrd="0" destOrd="0" parTransId="{3563F2B2-B2BD-44AD-A2AD-88191667D175}" sibTransId="{35165BAD-4241-4C8C-B65F-E4F31E57C5FF}"/>
    <dgm:cxn modelId="{46BD9939-EB8A-449A-94B6-8F1CD8921ED8}" type="presOf" srcId="{123DC8E6-B9C6-4FA4-A05B-AF12B8D8BC96}" destId="{AD17DCB0-3209-4F58-A61B-E2283C398DBD}" srcOrd="0" destOrd="1" presId="urn:microsoft.com/office/officeart/2018/5/layout/CenteredIconLabelDescriptionList"/>
    <dgm:cxn modelId="{88024647-06AE-447C-B8E3-E374331B2F84}" type="presOf" srcId="{90F06803-830B-4324-81BA-D7FD536EFF41}" destId="{AD17DCB0-3209-4F58-A61B-E2283C398DBD}" srcOrd="0" destOrd="0" presId="urn:microsoft.com/office/officeart/2018/5/layout/CenteredIconLabelDescriptionList"/>
    <dgm:cxn modelId="{62538A67-5426-4E45-8F48-3A4F71B72995}" srcId="{B59F37F8-A0C1-4FA9-86FB-94F3E9ABCDA8}" destId="{6289407A-73A4-4977-8681-5024034FF165}" srcOrd="1" destOrd="0" parTransId="{348D7BE7-E8F7-4965-8F60-99A254DA5B49}" sibTransId="{306A3D4F-EFD6-4D27-A2F4-9649C27AAFC2}"/>
    <dgm:cxn modelId="{0ED0E947-4D70-4427-800D-B86EBBE84816}" type="presOf" srcId="{405542A2-70BA-4643-8C09-AB3404F02426}" destId="{BEB725C3-1CCF-4591-B2EB-CE43119B7EF1}" srcOrd="0" destOrd="1" presId="urn:microsoft.com/office/officeart/2018/5/layout/CenteredIconLabelDescriptionList"/>
    <dgm:cxn modelId="{1F22EF48-5293-4CCB-9985-9BBD022E08E5}" type="presOf" srcId="{6289407A-73A4-4977-8681-5024034FF165}" destId="{FD35BBF6-DAF3-4D7B-AA43-31D96B2221E0}" srcOrd="0" destOrd="0" presId="urn:microsoft.com/office/officeart/2018/5/layout/CenteredIconLabelDescriptionList"/>
    <dgm:cxn modelId="{337C1E4B-E115-4E01-A892-2F9923B3E969}" srcId="{B59F37F8-A0C1-4FA9-86FB-94F3E9ABCDA8}" destId="{018BF5BA-397E-4396-8B0D-6AA09FBFEB1F}" srcOrd="0" destOrd="0" parTransId="{21BFDB1C-EA2A-414F-92DE-B419225CA9D2}" sibTransId="{3FA8D88C-BB49-4E15-8C4D-DDACFCF6D4EE}"/>
    <dgm:cxn modelId="{34540A8D-F3D8-4794-AD1F-1428D519394B}" srcId="{6289407A-73A4-4977-8681-5024034FF165}" destId="{405542A2-70BA-4643-8C09-AB3404F02426}" srcOrd="1" destOrd="0" parTransId="{6E6D4997-3598-486A-A1F1-7475F0AC76AA}" sibTransId="{A03098EF-7112-4DE3-B4BA-49A49F99D2FF}"/>
    <dgm:cxn modelId="{BD1CF2C7-0C68-4127-A91D-AF8436EA48B0}" srcId="{018BF5BA-397E-4396-8B0D-6AA09FBFEB1F}" destId="{123DC8E6-B9C6-4FA4-A05B-AF12B8D8BC96}" srcOrd="1" destOrd="0" parTransId="{EDD5E12A-AE7E-4E35-A994-BB64C4455C21}" sibTransId="{10463C98-4745-4538-BD11-5853A4975BF1}"/>
    <dgm:cxn modelId="{7A313ED5-F559-448A-B235-2DEB9642D072}" type="presOf" srcId="{A4C09725-74CE-44B1-B99E-AB5C65D23FF5}" destId="{BEB725C3-1CCF-4591-B2EB-CE43119B7EF1}" srcOrd="0" destOrd="0" presId="urn:microsoft.com/office/officeart/2018/5/layout/CenteredIconLabelDescriptionList"/>
    <dgm:cxn modelId="{A3DC61DA-9CE0-4820-A1C6-3A2863B208BB}" type="presOf" srcId="{018BF5BA-397E-4396-8B0D-6AA09FBFEB1F}" destId="{F58FA95B-978E-44EA-8075-18530B2A352E}" srcOrd="0" destOrd="0" presId="urn:microsoft.com/office/officeart/2018/5/layout/CenteredIconLabelDescriptionList"/>
    <dgm:cxn modelId="{2DB9E7DC-05C7-4F6B-BF8E-9B0BDA59BAC8}" type="presOf" srcId="{B59F37F8-A0C1-4FA9-86FB-94F3E9ABCDA8}" destId="{D69DA897-2616-4647-A1BE-532C5E56D815}" srcOrd="0" destOrd="0" presId="urn:microsoft.com/office/officeart/2018/5/layout/CenteredIconLabelDescriptionList"/>
    <dgm:cxn modelId="{675D0FEB-EAF6-40FD-9240-F3130DC73CB2}" srcId="{018BF5BA-397E-4396-8B0D-6AA09FBFEB1F}" destId="{90F06803-830B-4324-81BA-D7FD536EFF41}" srcOrd="0" destOrd="0" parTransId="{C31BCB54-CCDE-425A-921E-6F82CAF766C5}" sibTransId="{2F988881-FF09-4E8F-99F9-3D7D40D00E91}"/>
    <dgm:cxn modelId="{2CB966B0-52A4-4F5E-8C27-F4B99C72CE3F}" type="presParOf" srcId="{D69DA897-2616-4647-A1BE-532C5E56D815}" destId="{2D977BD0-550B-4BBF-8EA3-A177BCA20D5F}" srcOrd="0" destOrd="0" presId="urn:microsoft.com/office/officeart/2018/5/layout/CenteredIconLabelDescriptionList"/>
    <dgm:cxn modelId="{1876E37C-0BEB-4E56-B8A1-7785985ECE93}" type="presParOf" srcId="{2D977BD0-550B-4BBF-8EA3-A177BCA20D5F}" destId="{B8E2F5AF-5D22-4415-89BF-2B5B5F09CDC9}" srcOrd="0" destOrd="0" presId="urn:microsoft.com/office/officeart/2018/5/layout/CenteredIconLabelDescriptionList"/>
    <dgm:cxn modelId="{3809201E-6A32-488A-9507-9DA2A5329B66}" type="presParOf" srcId="{2D977BD0-550B-4BBF-8EA3-A177BCA20D5F}" destId="{031C73BD-13FB-4C57-BC26-2808E192F3DD}" srcOrd="1" destOrd="0" presId="urn:microsoft.com/office/officeart/2018/5/layout/CenteredIconLabelDescriptionList"/>
    <dgm:cxn modelId="{355F5B7C-B59B-471F-B896-655FD4B8C0E4}" type="presParOf" srcId="{2D977BD0-550B-4BBF-8EA3-A177BCA20D5F}" destId="{F58FA95B-978E-44EA-8075-18530B2A352E}" srcOrd="2" destOrd="0" presId="urn:microsoft.com/office/officeart/2018/5/layout/CenteredIconLabelDescriptionList"/>
    <dgm:cxn modelId="{CE97638D-944F-4DBF-AE4E-6D223BB8AAD3}" type="presParOf" srcId="{2D977BD0-550B-4BBF-8EA3-A177BCA20D5F}" destId="{6CCFC9F9-D590-4AD6-AC7C-2031CF597F7C}" srcOrd="3" destOrd="0" presId="urn:microsoft.com/office/officeart/2018/5/layout/CenteredIconLabelDescriptionList"/>
    <dgm:cxn modelId="{04FB3777-8AAD-44E8-AF4D-B00DB36BE3ED}" type="presParOf" srcId="{2D977BD0-550B-4BBF-8EA3-A177BCA20D5F}" destId="{AD17DCB0-3209-4F58-A61B-E2283C398DBD}" srcOrd="4" destOrd="0" presId="urn:microsoft.com/office/officeart/2018/5/layout/CenteredIconLabelDescriptionList"/>
    <dgm:cxn modelId="{189DDB5F-4668-478F-9235-70E537B6BA03}" type="presParOf" srcId="{D69DA897-2616-4647-A1BE-532C5E56D815}" destId="{E9EDA2C3-FD08-43B6-8286-FA1E15E41129}" srcOrd="1" destOrd="0" presId="urn:microsoft.com/office/officeart/2018/5/layout/CenteredIconLabelDescriptionList"/>
    <dgm:cxn modelId="{D446A2DF-E1BE-4F15-B1EB-5BDA3353ECB3}" type="presParOf" srcId="{D69DA897-2616-4647-A1BE-532C5E56D815}" destId="{3620CCA6-1408-4F7B-883D-1E417C4FD96F}" srcOrd="2" destOrd="0" presId="urn:microsoft.com/office/officeart/2018/5/layout/CenteredIconLabelDescriptionList"/>
    <dgm:cxn modelId="{F431F4B7-5A9D-4387-9F9C-BB14666BEFA1}" type="presParOf" srcId="{3620CCA6-1408-4F7B-883D-1E417C4FD96F}" destId="{05ACC764-67BF-4D27-BA4A-8C6DB570FED3}" srcOrd="0" destOrd="0" presId="urn:microsoft.com/office/officeart/2018/5/layout/CenteredIconLabelDescriptionList"/>
    <dgm:cxn modelId="{B98E4864-FBF8-4F65-875B-DBB83FB96665}" type="presParOf" srcId="{3620CCA6-1408-4F7B-883D-1E417C4FD96F}" destId="{ABBA3AB4-FF60-4ABB-BE9F-6C53C057B7E6}" srcOrd="1" destOrd="0" presId="urn:microsoft.com/office/officeart/2018/5/layout/CenteredIconLabelDescriptionList"/>
    <dgm:cxn modelId="{448A8683-E257-4B3A-85A4-FF127169F11B}" type="presParOf" srcId="{3620CCA6-1408-4F7B-883D-1E417C4FD96F}" destId="{FD35BBF6-DAF3-4D7B-AA43-31D96B2221E0}" srcOrd="2" destOrd="0" presId="urn:microsoft.com/office/officeart/2018/5/layout/CenteredIconLabelDescriptionList"/>
    <dgm:cxn modelId="{0F06D70D-E4BC-477F-8D3C-375A6E7E7371}" type="presParOf" srcId="{3620CCA6-1408-4F7B-883D-1E417C4FD96F}" destId="{027E68A4-473F-45C5-AF39-83B05B022F2E}" srcOrd="3" destOrd="0" presId="urn:microsoft.com/office/officeart/2018/5/layout/CenteredIconLabelDescriptionList"/>
    <dgm:cxn modelId="{E4ABBD32-FE56-445F-B9EE-383F7F818C64}" type="presParOf" srcId="{3620CCA6-1408-4F7B-883D-1E417C4FD96F}" destId="{BEB725C3-1CCF-4591-B2EB-CE43119B7EF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5E1FDD-A43F-4F4E-9C18-8F5DB0A71DD8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C30DEF-E6E8-4878-A2C9-E969DA019647}">
      <dgm:prSet/>
      <dgm:spPr/>
      <dgm:t>
        <a:bodyPr/>
        <a:lstStyle/>
        <a:p>
          <a:r>
            <a:rPr lang="en-US"/>
            <a:t>DEVELOP</a:t>
          </a:r>
        </a:p>
      </dgm:t>
    </dgm:pt>
    <dgm:pt modelId="{BF5390FA-172E-4FDB-AA3F-5CA0C35F0176}" type="parTrans" cxnId="{C685DBD6-7093-4EDF-A886-249E3569173A}">
      <dgm:prSet/>
      <dgm:spPr/>
      <dgm:t>
        <a:bodyPr/>
        <a:lstStyle/>
        <a:p>
          <a:endParaRPr lang="en-US"/>
        </a:p>
      </dgm:t>
    </dgm:pt>
    <dgm:pt modelId="{C891A815-5539-45F8-AB24-BF93660A348C}" type="sibTrans" cxnId="{C685DBD6-7093-4EDF-A886-249E3569173A}">
      <dgm:prSet/>
      <dgm:spPr/>
      <dgm:t>
        <a:bodyPr/>
        <a:lstStyle/>
        <a:p>
          <a:endParaRPr lang="en-US"/>
        </a:p>
      </dgm:t>
    </dgm:pt>
    <dgm:pt modelId="{5087D307-B12D-487F-9F3C-681EBDE9BC9E}">
      <dgm:prSet/>
      <dgm:spPr/>
      <dgm:t>
        <a:bodyPr/>
        <a:lstStyle/>
        <a:p>
          <a:r>
            <a:rPr lang="en-US"/>
            <a:t>DEVELOP EXIT SURVEY FOR PROGRAM</a:t>
          </a:r>
        </a:p>
      </dgm:t>
    </dgm:pt>
    <dgm:pt modelId="{CD0EDD6D-6477-4461-869E-AC886DBB42C8}" type="parTrans" cxnId="{423EC84A-6366-4A1E-8B1F-F29D5182D168}">
      <dgm:prSet/>
      <dgm:spPr/>
      <dgm:t>
        <a:bodyPr/>
        <a:lstStyle/>
        <a:p>
          <a:endParaRPr lang="en-US"/>
        </a:p>
      </dgm:t>
    </dgm:pt>
    <dgm:pt modelId="{A4978CC4-EE95-44C5-ABF3-38228432C9B1}" type="sibTrans" cxnId="{423EC84A-6366-4A1E-8B1F-F29D5182D168}">
      <dgm:prSet/>
      <dgm:spPr/>
      <dgm:t>
        <a:bodyPr/>
        <a:lstStyle/>
        <a:p>
          <a:endParaRPr lang="en-US"/>
        </a:p>
      </dgm:t>
    </dgm:pt>
    <dgm:pt modelId="{9022A610-2EA5-46D3-9C85-2A63B9198CCA}">
      <dgm:prSet/>
      <dgm:spPr/>
      <dgm:t>
        <a:bodyPr/>
        <a:lstStyle/>
        <a:p>
          <a:r>
            <a:rPr lang="en-US"/>
            <a:t>COORDINATE AND EXECUTE</a:t>
          </a:r>
        </a:p>
      </dgm:t>
    </dgm:pt>
    <dgm:pt modelId="{28B5A0AC-3337-4AC7-9301-378B18E1DEC9}" type="parTrans" cxnId="{64FE4197-CB03-4A8B-B607-53CE7C1AB542}">
      <dgm:prSet/>
      <dgm:spPr/>
      <dgm:t>
        <a:bodyPr/>
        <a:lstStyle/>
        <a:p>
          <a:endParaRPr lang="en-US"/>
        </a:p>
      </dgm:t>
    </dgm:pt>
    <dgm:pt modelId="{7ADD9B11-0555-4361-B7FB-99C076A602AA}" type="sibTrans" cxnId="{64FE4197-CB03-4A8B-B607-53CE7C1AB542}">
      <dgm:prSet/>
      <dgm:spPr/>
      <dgm:t>
        <a:bodyPr/>
        <a:lstStyle/>
        <a:p>
          <a:endParaRPr lang="en-US"/>
        </a:p>
      </dgm:t>
    </dgm:pt>
    <dgm:pt modelId="{7ABB11AF-0381-4183-930D-B5E72BB33E37}">
      <dgm:prSet/>
      <dgm:spPr/>
      <dgm:t>
        <a:bodyPr/>
        <a:lstStyle/>
        <a:p>
          <a:r>
            <a:rPr lang="en-US"/>
            <a:t>COORDINATE AND EXECUTE PROGRAM AT FISCAL YEAR START WITHIN NEW EMPLOYEE ORIENTATIONS</a:t>
          </a:r>
        </a:p>
      </dgm:t>
    </dgm:pt>
    <dgm:pt modelId="{9EBB3FC7-C13F-4E20-B9E1-AA89294A026F}" type="parTrans" cxnId="{804F536E-7BCE-4B1B-85FE-80E50729003F}">
      <dgm:prSet/>
      <dgm:spPr/>
      <dgm:t>
        <a:bodyPr/>
        <a:lstStyle/>
        <a:p>
          <a:endParaRPr lang="en-US"/>
        </a:p>
      </dgm:t>
    </dgm:pt>
    <dgm:pt modelId="{DF790157-05B4-4F50-ADE6-D7AEAFAD78AF}" type="sibTrans" cxnId="{804F536E-7BCE-4B1B-85FE-80E50729003F}">
      <dgm:prSet/>
      <dgm:spPr/>
      <dgm:t>
        <a:bodyPr/>
        <a:lstStyle/>
        <a:p>
          <a:endParaRPr lang="en-US"/>
        </a:p>
      </dgm:t>
    </dgm:pt>
    <dgm:pt modelId="{C5745A55-3C00-4EB1-9AC5-E367CC524F2D}">
      <dgm:prSet/>
      <dgm:spPr/>
      <dgm:t>
        <a:bodyPr/>
        <a:lstStyle/>
        <a:p>
          <a:r>
            <a:rPr lang="en-US"/>
            <a:t>EXPAND</a:t>
          </a:r>
        </a:p>
      </dgm:t>
    </dgm:pt>
    <dgm:pt modelId="{438F345B-F758-40CC-91F8-E4DEA1A1005D}" type="parTrans" cxnId="{5A140423-7901-4092-BCB6-1AB0B2629CF7}">
      <dgm:prSet/>
      <dgm:spPr/>
      <dgm:t>
        <a:bodyPr/>
        <a:lstStyle/>
        <a:p>
          <a:endParaRPr lang="en-US"/>
        </a:p>
      </dgm:t>
    </dgm:pt>
    <dgm:pt modelId="{C60E737A-CAB5-445D-BE57-75DFEE02E259}" type="sibTrans" cxnId="{5A140423-7901-4092-BCB6-1AB0B2629CF7}">
      <dgm:prSet/>
      <dgm:spPr/>
      <dgm:t>
        <a:bodyPr/>
        <a:lstStyle/>
        <a:p>
          <a:endParaRPr lang="en-US"/>
        </a:p>
      </dgm:t>
    </dgm:pt>
    <dgm:pt modelId="{45E5712D-FE01-4168-B037-3E3F877B52B1}">
      <dgm:prSet/>
      <dgm:spPr/>
      <dgm:t>
        <a:bodyPr/>
        <a:lstStyle/>
        <a:p>
          <a:r>
            <a:rPr lang="en-US"/>
            <a:t>EXPAND LIST OF POTENTIAL MENTORS</a:t>
          </a:r>
        </a:p>
      </dgm:t>
    </dgm:pt>
    <dgm:pt modelId="{AB0F9AFF-8FFE-49E2-8AD7-BAEC867A0D49}" type="parTrans" cxnId="{F154F3FC-9097-4E89-A3CE-2E2BBB17663B}">
      <dgm:prSet/>
      <dgm:spPr/>
      <dgm:t>
        <a:bodyPr/>
        <a:lstStyle/>
        <a:p>
          <a:endParaRPr lang="en-US"/>
        </a:p>
      </dgm:t>
    </dgm:pt>
    <dgm:pt modelId="{4EA81C69-A867-4639-B918-067582133F76}" type="sibTrans" cxnId="{F154F3FC-9097-4E89-A3CE-2E2BBB17663B}">
      <dgm:prSet/>
      <dgm:spPr/>
      <dgm:t>
        <a:bodyPr/>
        <a:lstStyle/>
        <a:p>
          <a:endParaRPr lang="en-US"/>
        </a:p>
      </dgm:t>
    </dgm:pt>
    <dgm:pt modelId="{0C79C0C9-6585-4E4B-B9A0-CB3D0A3BF70F}" type="pres">
      <dgm:prSet presAssocID="{B55E1FDD-A43F-4F4E-9C18-8F5DB0A71DD8}" presName="Name0" presStyleCnt="0">
        <dgm:presLayoutVars>
          <dgm:dir/>
          <dgm:animLvl val="lvl"/>
          <dgm:resizeHandles val="exact"/>
        </dgm:presLayoutVars>
      </dgm:prSet>
      <dgm:spPr/>
    </dgm:pt>
    <dgm:pt modelId="{2D45771E-5873-4B3E-B04A-86089EC392F0}" type="pres">
      <dgm:prSet presAssocID="{8EC30DEF-E6E8-4878-A2C9-E969DA019647}" presName="composite" presStyleCnt="0"/>
      <dgm:spPr/>
    </dgm:pt>
    <dgm:pt modelId="{DB35358F-4FC3-49A3-BB65-0F6340CC7495}" type="pres">
      <dgm:prSet presAssocID="{8EC30DEF-E6E8-4878-A2C9-E969DA019647}" presName="parTx" presStyleLbl="alignNode1" presStyleIdx="0" presStyleCnt="3">
        <dgm:presLayoutVars>
          <dgm:chMax val="0"/>
          <dgm:chPref val="0"/>
        </dgm:presLayoutVars>
      </dgm:prSet>
      <dgm:spPr/>
    </dgm:pt>
    <dgm:pt modelId="{77D8A532-A746-4E18-A017-ECA512C5146D}" type="pres">
      <dgm:prSet presAssocID="{8EC30DEF-E6E8-4878-A2C9-E969DA019647}" presName="desTx" presStyleLbl="alignAccFollowNode1" presStyleIdx="0" presStyleCnt="3">
        <dgm:presLayoutVars/>
      </dgm:prSet>
      <dgm:spPr/>
    </dgm:pt>
    <dgm:pt modelId="{51D9ABA0-8AFB-42E1-B54D-5223B054DDF8}" type="pres">
      <dgm:prSet presAssocID="{C891A815-5539-45F8-AB24-BF93660A348C}" presName="space" presStyleCnt="0"/>
      <dgm:spPr/>
    </dgm:pt>
    <dgm:pt modelId="{34AA1BE5-90F2-42DC-904C-7AB0F2D28B2D}" type="pres">
      <dgm:prSet presAssocID="{9022A610-2EA5-46D3-9C85-2A63B9198CCA}" presName="composite" presStyleCnt="0"/>
      <dgm:spPr/>
    </dgm:pt>
    <dgm:pt modelId="{4B0EE7CB-2C33-435F-A953-41B6BB92FF2F}" type="pres">
      <dgm:prSet presAssocID="{9022A610-2EA5-46D3-9C85-2A63B9198CCA}" presName="parTx" presStyleLbl="alignNode1" presStyleIdx="1" presStyleCnt="3">
        <dgm:presLayoutVars>
          <dgm:chMax val="0"/>
          <dgm:chPref val="0"/>
        </dgm:presLayoutVars>
      </dgm:prSet>
      <dgm:spPr/>
    </dgm:pt>
    <dgm:pt modelId="{4A88D2B5-B982-4687-8B30-7B78BECF3C54}" type="pres">
      <dgm:prSet presAssocID="{9022A610-2EA5-46D3-9C85-2A63B9198CCA}" presName="desTx" presStyleLbl="alignAccFollowNode1" presStyleIdx="1" presStyleCnt="3">
        <dgm:presLayoutVars/>
      </dgm:prSet>
      <dgm:spPr/>
    </dgm:pt>
    <dgm:pt modelId="{910C5D25-1165-4EF6-9744-2D6182319ED6}" type="pres">
      <dgm:prSet presAssocID="{7ADD9B11-0555-4361-B7FB-99C076A602AA}" presName="space" presStyleCnt="0"/>
      <dgm:spPr/>
    </dgm:pt>
    <dgm:pt modelId="{40DE13E7-468A-4FBB-937A-C16D8B17144D}" type="pres">
      <dgm:prSet presAssocID="{C5745A55-3C00-4EB1-9AC5-E367CC524F2D}" presName="composite" presStyleCnt="0"/>
      <dgm:spPr/>
    </dgm:pt>
    <dgm:pt modelId="{D9BD1CC4-8A4D-4F1F-9B44-E49170E6299E}" type="pres">
      <dgm:prSet presAssocID="{C5745A55-3C00-4EB1-9AC5-E367CC524F2D}" presName="parTx" presStyleLbl="alignNode1" presStyleIdx="2" presStyleCnt="3">
        <dgm:presLayoutVars>
          <dgm:chMax val="0"/>
          <dgm:chPref val="0"/>
        </dgm:presLayoutVars>
      </dgm:prSet>
      <dgm:spPr/>
    </dgm:pt>
    <dgm:pt modelId="{1839334E-CFB4-409E-8569-666E0332A415}" type="pres">
      <dgm:prSet presAssocID="{C5745A55-3C00-4EB1-9AC5-E367CC524F2D}" presName="desTx" presStyleLbl="alignAccFollowNode1" presStyleIdx="2" presStyleCnt="3">
        <dgm:presLayoutVars/>
      </dgm:prSet>
      <dgm:spPr/>
    </dgm:pt>
  </dgm:ptLst>
  <dgm:cxnLst>
    <dgm:cxn modelId="{C3E02E15-E900-4A17-8E9F-992DC995F69E}" type="presOf" srcId="{9022A610-2EA5-46D3-9C85-2A63B9198CCA}" destId="{4B0EE7CB-2C33-435F-A953-41B6BB92FF2F}" srcOrd="0" destOrd="0" presId="urn:microsoft.com/office/officeart/2016/7/layout/HorizontalActionList"/>
    <dgm:cxn modelId="{A0E1AA17-1E41-4E39-95F7-26B94883335C}" type="presOf" srcId="{45E5712D-FE01-4168-B037-3E3F877B52B1}" destId="{1839334E-CFB4-409E-8569-666E0332A415}" srcOrd="0" destOrd="0" presId="urn:microsoft.com/office/officeart/2016/7/layout/HorizontalActionList"/>
    <dgm:cxn modelId="{5A140423-7901-4092-BCB6-1AB0B2629CF7}" srcId="{B55E1FDD-A43F-4F4E-9C18-8F5DB0A71DD8}" destId="{C5745A55-3C00-4EB1-9AC5-E367CC524F2D}" srcOrd="2" destOrd="0" parTransId="{438F345B-F758-40CC-91F8-E4DEA1A1005D}" sibTransId="{C60E737A-CAB5-445D-BE57-75DFEE02E259}"/>
    <dgm:cxn modelId="{B7DDB024-57CF-40AB-B7CD-8BF3BB759C62}" type="presOf" srcId="{5087D307-B12D-487F-9F3C-681EBDE9BC9E}" destId="{77D8A532-A746-4E18-A017-ECA512C5146D}" srcOrd="0" destOrd="0" presId="urn:microsoft.com/office/officeart/2016/7/layout/HorizontalActionList"/>
    <dgm:cxn modelId="{423EC84A-6366-4A1E-8B1F-F29D5182D168}" srcId="{8EC30DEF-E6E8-4878-A2C9-E969DA019647}" destId="{5087D307-B12D-487F-9F3C-681EBDE9BC9E}" srcOrd="0" destOrd="0" parTransId="{CD0EDD6D-6477-4461-869E-AC886DBB42C8}" sibTransId="{A4978CC4-EE95-44C5-ABF3-38228432C9B1}"/>
    <dgm:cxn modelId="{804F536E-7BCE-4B1B-85FE-80E50729003F}" srcId="{9022A610-2EA5-46D3-9C85-2A63B9198CCA}" destId="{7ABB11AF-0381-4183-930D-B5E72BB33E37}" srcOrd="0" destOrd="0" parTransId="{9EBB3FC7-C13F-4E20-B9E1-AA89294A026F}" sibTransId="{DF790157-05B4-4F50-ADE6-D7AEAFAD78AF}"/>
    <dgm:cxn modelId="{4D4DA270-0A3F-43D6-86CF-70E2418AE168}" type="presOf" srcId="{7ABB11AF-0381-4183-930D-B5E72BB33E37}" destId="{4A88D2B5-B982-4687-8B30-7B78BECF3C54}" srcOrd="0" destOrd="0" presId="urn:microsoft.com/office/officeart/2016/7/layout/HorizontalActionList"/>
    <dgm:cxn modelId="{2CE6A484-0E13-47B8-88FE-8CA1936E2876}" type="presOf" srcId="{8EC30DEF-E6E8-4878-A2C9-E969DA019647}" destId="{DB35358F-4FC3-49A3-BB65-0F6340CC7495}" srcOrd="0" destOrd="0" presId="urn:microsoft.com/office/officeart/2016/7/layout/HorizontalActionList"/>
    <dgm:cxn modelId="{64FE4197-CB03-4A8B-B607-53CE7C1AB542}" srcId="{B55E1FDD-A43F-4F4E-9C18-8F5DB0A71DD8}" destId="{9022A610-2EA5-46D3-9C85-2A63B9198CCA}" srcOrd="1" destOrd="0" parTransId="{28B5A0AC-3337-4AC7-9301-378B18E1DEC9}" sibTransId="{7ADD9B11-0555-4361-B7FB-99C076A602AA}"/>
    <dgm:cxn modelId="{972799D2-0053-4041-BDBA-4B551D6B8C6F}" type="presOf" srcId="{B55E1FDD-A43F-4F4E-9C18-8F5DB0A71DD8}" destId="{0C79C0C9-6585-4E4B-B9A0-CB3D0A3BF70F}" srcOrd="0" destOrd="0" presId="urn:microsoft.com/office/officeart/2016/7/layout/HorizontalActionList"/>
    <dgm:cxn modelId="{C685DBD6-7093-4EDF-A886-249E3569173A}" srcId="{B55E1FDD-A43F-4F4E-9C18-8F5DB0A71DD8}" destId="{8EC30DEF-E6E8-4878-A2C9-E969DA019647}" srcOrd="0" destOrd="0" parTransId="{BF5390FA-172E-4FDB-AA3F-5CA0C35F0176}" sibTransId="{C891A815-5539-45F8-AB24-BF93660A348C}"/>
    <dgm:cxn modelId="{CAB547F1-8025-4247-BE8F-643F82844E8C}" type="presOf" srcId="{C5745A55-3C00-4EB1-9AC5-E367CC524F2D}" destId="{D9BD1CC4-8A4D-4F1F-9B44-E49170E6299E}" srcOrd="0" destOrd="0" presId="urn:microsoft.com/office/officeart/2016/7/layout/HorizontalActionList"/>
    <dgm:cxn modelId="{F154F3FC-9097-4E89-A3CE-2E2BBB17663B}" srcId="{C5745A55-3C00-4EB1-9AC5-E367CC524F2D}" destId="{45E5712D-FE01-4168-B037-3E3F877B52B1}" srcOrd="0" destOrd="0" parTransId="{AB0F9AFF-8FFE-49E2-8AD7-BAEC867A0D49}" sibTransId="{4EA81C69-A867-4639-B918-067582133F76}"/>
    <dgm:cxn modelId="{379468BD-6067-45D6-8CA1-A7DE6F6391B8}" type="presParOf" srcId="{0C79C0C9-6585-4E4B-B9A0-CB3D0A3BF70F}" destId="{2D45771E-5873-4B3E-B04A-86089EC392F0}" srcOrd="0" destOrd="0" presId="urn:microsoft.com/office/officeart/2016/7/layout/HorizontalActionList"/>
    <dgm:cxn modelId="{B166631A-2F9F-4F89-82A5-73810F34A339}" type="presParOf" srcId="{2D45771E-5873-4B3E-B04A-86089EC392F0}" destId="{DB35358F-4FC3-49A3-BB65-0F6340CC7495}" srcOrd="0" destOrd="0" presId="urn:microsoft.com/office/officeart/2016/7/layout/HorizontalActionList"/>
    <dgm:cxn modelId="{5BE54159-4667-4CF2-B2C7-3CF6BE3B0109}" type="presParOf" srcId="{2D45771E-5873-4B3E-B04A-86089EC392F0}" destId="{77D8A532-A746-4E18-A017-ECA512C5146D}" srcOrd="1" destOrd="0" presId="urn:microsoft.com/office/officeart/2016/7/layout/HorizontalActionList"/>
    <dgm:cxn modelId="{D158A742-351E-4FE1-B3DA-6528AC2681E7}" type="presParOf" srcId="{0C79C0C9-6585-4E4B-B9A0-CB3D0A3BF70F}" destId="{51D9ABA0-8AFB-42E1-B54D-5223B054DDF8}" srcOrd="1" destOrd="0" presId="urn:microsoft.com/office/officeart/2016/7/layout/HorizontalActionList"/>
    <dgm:cxn modelId="{CCA32C16-7C82-4A90-B46D-83DFF6C58140}" type="presParOf" srcId="{0C79C0C9-6585-4E4B-B9A0-CB3D0A3BF70F}" destId="{34AA1BE5-90F2-42DC-904C-7AB0F2D28B2D}" srcOrd="2" destOrd="0" presId="urn:microsoft.com/office/officeart/2016/7/layout/HorizontalActionList"/>
    <dgm:cxn modelId="{8D4FE85D-1CE1-445B-916E-9BD135723B39}" type="presParOf" srcId="{34AA1BE5-90F2-42DC-904C-7AB0F2D28B2D}" destId="{4B0EE7CB-2C33-435F-A953-41B6BB92FF2F}" srcOrd="0" destOrd="0" presId="urn:microsoft.com/office/officeart/2016/7/layout/HorizontalActionList"/>
    <dgm:cxn modelId="{B36B2D22-C70B-42DB-84C3-410D9EA68C8C}" type="presParOf" srcId="{34AA1BE5-90F2-42DC-904C-7AB0F2D28B2D}" destId="{4A88D2B5-B982-4687-8B30-7B78BECF3C54}" srcOrd="1" destOrd="0" presId="urn:microsoft.com/office/officeart/2016/7/layout/HorizontalActionList"/>
    <dgm:cxn modelId="{B6EDD843-FF5D-4C8E-8CAD-9D7E85C4855A}" type="presParOf" srcId="{0C79C0C9-6585-4E4B-B9A0-CB3D0A3BF70F}" destId="{910C5D25-1165-4EF6-9744-2D6182319ED6}" srcOrd="3" destOrd="0" presId="urn:microsoft.com/office/officeart/2016/7/layout/HorizontalActionList"/>
    <dgm:cxn modelId="{D97F5081-854F-417D-B4D0-25958516BA1D}" type="presParOf" srcId="{0C79C0C9-6585-4E4B-B9A0-CB3D0A3BF70F}" destId="{40DE13E7-468A-4FBB-937A-C16D8B17144D}" srcOrd="4" destOrd="0" presId="urn:microsoft.com/office/officeart/2016/7/layout/HorizontalActionList"/>
    <dgm:cxn modelId="{A9A09B22-3EF5-4868-B033-E0DC771B5281}" type="presParOf" srcId="{40DE13E7-468A-4FBB-937A-C16D8B17144D}" destId="{D9BD1CC4-8A4D-4F1F-9B44-E49170E6299E}" srcOrd="0" destOrd="0" presId="urn:microsoft.com/office/officeart/2016/7/layout/HorizontalActionList"/>
    <dgm:cxn modelId="{61AEFE11-0990-4091-9D46-D533EBF68780}" type="presParOf" srcId="{40DE13E7-468A-4FBB-937A-C16D8B17144D}" destId="{1839334E-CFB4-409E-8569-666E0332A415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4397B-D892-43F1-9A77-B58E835210E6}">
      <dsp:nvSpPr>
        <dsp:cNvPr id="0" name=""/>
        <dsp:cNvSpPr/>
      </dsp:nvSpPr>
      <dsp:spPr>
        <a:xfrm>
          <a:off x="721330" y="260291"/>
          <a:ext cx="580605" cy="580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FD547-D094-493B-9698-9726C3A5F607}">
      <dsp:nvSpPr>
        <dsp:cNvPr id="0" name=""/>
        <dsp:cNvSpPr/>
      </dsp:nvSpPr>
      <dsp:spPr>
        <a:xfrm>
          <a:off x="366516" y="1047933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HELP TRAIN NEW EMPLOYEES</a:t>
          </a:r>
        </a:p>
      </dsp:txBody>
      <dsp:txXfrm>
        <a:off x="366516" y="1047933"/>
        <a:ext cx="1290234" cy="516093"/>
      </dsp:txXfrm>
    </dsp:sp>
    <dsp:sp modelId="{79EADFA5-BB8F-4421-BF64-F1D45173D6A0}">
      <dsp:nvSpPr>
        <dsp:cNvPr id="0" name=""/>
        <dsp:cNvSpPr/>
      </dsp:nvSpPr>
      <dsp:spPr>
        <a:xfrm>
          <a:off x="2237356" y="260291"/>
          <a:ext cx="580605" cy="580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2B0B6-C351-44B3-BBBA-66F8EB08FEC2}">
      <dsp:nvSpPr>
        <dsp:cNvPr id="0" name=""/>
        <dsp:cNvSpPr/>
      </dsp:nvSpPr>
      <dsp:spPr>
        <a:xfrm>
          <a:off x="1882541" y="1047933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BULD LEADERSHIP, AND DEVELOPMENT SKILLS</a:t>
          </a:r>
        </a:p>
      </dsp:txBody>
      <dsp:txXfrm>
        <a:off x="1882541" y="1047933"/>
        <a:ext cx="1290234" cy="516093"/>
      </dsp:txXfrm>
    </dsp:sp>
    <dsp:sp modelId="{220C0055-443F-4E43-AEFB-8AB8DDC6A6E8}">
      <dsp:nvSpPr>
        <dsp:cNvPr id="0" name=""/>
        <dsp:cNvSpPr/>
      </dsp:nvSpPr>
      <dsp:spPr>
        <a:xfrm>
          <a:off x="3753381" y="260291"/>
          <a:ext cx="580605" cy="5806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AFF01-1547-434C-A46A-55606197ECA3}">
      <dsp:nvSpPr>
        <dsp:cNvPr id="0" name=""/>
        <dsp:cNvSpPr/>
      </dsp:nvSpPr>
      <dsp:spPr>
        <a:xfrm>
          <a:off x="3398567" y="1047933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HELP CONNECT EMPLOYEES WITH COWORKERS</a:t>
          </a:r>
        </a:p>
      </dsp:txBody>
      <dsp:txXfrm>
        <a:off x="3398567" y="1047933"/>
        <a:ext cx="1290234" cy="516093"/>
      </dsp:txXfrm>
    </dsp:sp>
    <dsp:sp modelId="{F19DDBC1-3AF1-4FD2-8875-864A9D505F00}">
      <dsp:nvSpPr>
        <dsp:cNvPr id="0" name=""/>
        <dsp:cNvSpPr/>
      </dsp:nvSpPr>
      <dsp:spPr>
        <a:xfrm>
          <a:off x="5269406" y="260291"/>
          <a:ext cx="580605" cy="5806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1AE63-FA12-459A-B52E-B78166941AB6}">
      <dsp:nvSpPr>
        <dsp:cNvPr id="0" name=""/>
        <dsp:cNvSpPr/>
      </dsp:nvSpPr>
      <dsp:spPr>
        <a:xfrm>
          <a:off x="4914592" y="1047933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FOSTER COLLABORATION</a:t>
          </a:r>
        </a:p>
      </dsp:txBody>
      <dsp:txXfrm>
        <a:off x="4914592" y="1047933"/>
        <a:ext cx="1290234" cy="516093"/>
      </dsp:txXfrm>
    </dsp:sp>
    <dsp:sp modelId="{F0C74C01-AA63-4B0B-8FED-BFA1F7464F8D}">
      <dsp:nvSpPr>
        <dsp:cNvPr id="0" name=""/>
        <dsp:cNvSpPr/>
      </dsp:nvSpPr>
      <dsp:spPr>
        <a:xfrm>
          <a:off x="2995368" y="1886585"/>
          <a:ext cx="580605" cy="5806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9AB18-5882-402C-A8AA-B2C7624F335A}">
      <dsp:nvSpPr>
        <dsp:cNvPr id="0" name=""/>
        <dsp:cNvSpPr/>
      </dsp:nvSpPr>
      <dsp:spPr>
        <a:xfrm>
          <a:off x="2640554" y="2674228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BUILD LOYALTY AND MORALE</a:t>
          </a:r>
        </a:p>
      </dsp:txBody>
      <dsp:txXfrm>
        <a:off x="2640554" y="2674228"/>
        <a:ext cx="1290234" cy="516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3E80B-763D-41A3-B513-A7FC9E1A9C7C}">
      <dsp:nvSpPr>
        <dsp:cNvPr id="0" name=""/>
        <dsp:cNvSpPr/>
      </dsp:nvSpPr>
      <dsp:spPr>
        <a:xfrm>
          <a:off x="4268155" y="1424467"/>
          <a:ext cx="2199497" cy="34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79"/>
              </a:lnTo>
              <a:lnTo>
                <a:pt x="2199497" y="237779"/>
              </a:lnTo>
              <a:lnTo>
                <a:pt x="2199497" y="3489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84258-67E1-4F58-80DF-A418425D2DDC}">
      <dsp:nvSpPr>
        <dsp:cNvPr id="0" name=""/>
        <dsp:cNvSpPr/>
      </dsp:nvSpPr>
      <dsp:spPr>
        <a:xfrm>
          <a:off x="4268155" y="1424467"/>
          <a:ext cx="733165" cy="34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79"/>
              </a:lnTo>
              <a:lnTo>
                <a:pt x="733165" y="237779"/>
              </a:lnTo>
              <a:lnTo>
                <a:pt x="733165" y="3489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EB504-1F6D-494B-9D6C-AF3E7A696F67}">
      <dsp:nvSpPr>
        <dsp:cNvPr id="0" name=""/>
        <dsp:cNvSpPr/>
      </dsp:nvSpPr>
      <dsp:spPr>
        <a:xfrm>
          <a:off x="3534989" y="1424467"/>
          <a:ext cx="733165" cy="348920"/>
        </a:xfrm>
        <a:custGeom>
          <a:avLst/>
          <a:gdLst/>
          <a:ahLst/>
          <a:cxnLst/>
          <a:rect l="0" t="0" r="0" b="0"/>
          <a:pathLst>
            <a:path>
              <a:moveTo>
                <a:pt x="733165" y="0"/>
              </a:moveTo>
              <a:lnTo>
                <a:pt x="733165" y="237779"/>
              </a:lnTo>
              <a:lnTo>
                <a:pt x="0" y="237779"/>
              </a:lnTo>
              <a:lnTo>
                <a:pt x="0" y="3489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8AD98-7F7F-422B-867B-4BCCBEC01076}">
      <dsp:nvSpPr>
        <dsp:cNvPr id="0" name=""/>
        <dsp:cNvSpPr/>
      </dsp:nvSpPr>
      <dsp:spPr>
        <a:xfrm>
          <a:off x="2068657" y="1424467"/>
          <a:ext cx="2199497" cy="348920"/>
        </a:xfrm>
        <a:custGeom>
          <a:avLst/>
          <a:gdLst/>
          <a:ahLst/>
          <a:cxnLst/>
          <a:rect l="0" t="0" r="0" b="0"/>
          <a:pathLst>
            <a:path>
              <a:moveTo>
                <a:pt x="2199497" y="0"/>
              </a:moveTo>
              <a:lnTo>
                <a:pt x="2199497" y="237779"/>
              </a:lnTo>
              <a:lnTo>
                <a:pt x="0" y="237779"/>
              </a:lnTo>
              <a:lnTo>
                <a:pt x="0" y="3489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A9ABA-89C1-4E26-832F-B831CECEFBBB}">
      <dsp:nvSpPr>
        <dsp:cNvPr id="0" name=""/>
        <dsp:cNvSpPr/>
      </dsp:nvSpPr>
      <dsp:spPr>
        <a:xfrm>
          <a:off x="556605" y="1424467"/>
          <a:ext cx="91440" cy="348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9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E3667-E1C1-4DEA-B8C2-C41E56CBA56A}">
      <dsp:nvSpPr>
        <dsp:cNvPr id="0" name=""/>
        <dsp:cNvSpPr/>
      </dsp:nvSpPr>
      <dsp:spPr>
        <a:xfrm>
          <a:off x="2462" y="662641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51413B-4427-44AC-BEB5-1D0B06EDBB96}">
      <dsp:nvSpPr>
        <dsp:cNvPr id="0" name=""/>
        <dsp:cNvSpPr/>
      </dsp:nvSpPr>
      <dsp:spPr>
        <a:xfrm>
          <a:off x="135764" y="789279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HUMAN RESOURCES</a:t>
          </a:r>
        </a:p>
      </dsp:txBody>
      <dsp:txXfrm>
        <a:off x="158077" y="811592"/>
        <a:ext cx="1155100" cy="717200"/>
      </dsp:txXfrm>
    </dsp:sp>
    <dsp:sp modelId="{24720B75-72E9-4389-9CB0-77FFCA31FD3E}">
      <dsp:nvSpPr>
        <dsp:cNvPr id="0" name=""/>
        <dsp:cNvSpPr/>
      </dsp:nvSpPr>
      <dsp:spPr>
        <a:xfrm>
          <a:off x="2462" y="1773388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B0002-D2C9-4881-A33D-7B2D4DDB54E2}">
      <dsp:nvSpPr>
        <dsp:cNvPr id="0" name=""/>
        <dsp:cNvSpPr/>
      </dsp:nvSpPr>
      <dsp:spPr>
        <a:xfrm>
          <a:off x="135764" y="1900026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CONNIE WITTMER</a:t>
          </a:r>
        </a:p>
      </dsp:txBody>
      <dsp:txXfrm>
        <a:off x="158077" y="1922339"/>
        <a:ext cx="1155100" cy="717200"/>
      </dsp:txXfrm>
    </dsp:sp>
    <dsp:sp modelId="{B2BAE18B-BD1C-4A27-B62A-C5A8B7CB856E}">
      <dsp:nvSpPr>
        <dsp:cNvPr id="0" name=""/>
        <dsp:cNvSpPr/>
      </dsp:nvSpPr>
      <dsp:spPr>
        <a:xfrm>
          <a:off x="3668291" y="662641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E7854E-DB4A-4F6F-A267-AE372D933C50}">
      <dsp:nvSpPr>
        <dsp:cNvPr id="0" name=""/>
        <dsp:cNvSpPr/>
      </dsp:nvSpPr>
      <dsp:spPr>
        <a:xfrm>
          <a:off x="3801594" y="789279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MENTORS/LEADERSHIP</a:t>
          </a:r>
        </a:p>
      </dsp:txBody>
      <dsp:txXfrm>
        <a:off x="3823907" y="811592"/>
        <a:ext cx="1155100" cy="717200"/>
      </dsp:txXfrm>
    </dsp:sp>
    <dsp:sp modelId="{2B68B91A-8770-49E8-99DE-C6B319E17DAF}">
      <dsp:nvSpPr>
        <dsp:cNvPr id="0" name=""/>
        <dsp:cNvSpPr/>
      </dsp:nvSpPr>
      <dsp:spPr>
        <a:xfrm>
          <a:off x="1468794" y="1773388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E6F912-8423-4308-B32F-1682CE8C61A4}">
      <dsp:nvSpPr>
        <dsp:cNvPr id="0" name=""/>
        <dsp:cNvSpPr/>
      </dsp:nvSpPr>
      <dsp:spPr>
        <a:xfrm>
          <a:off x="1602096" y="1900026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EMILY WHITSON-ADMIN</a:t>
          </a:r>
        </a:p>
      </dsp:txBody>
      <dsp:txXfrm>
        <a:off x="1624409" y="1922339"/>
        <a:ext cx="1155100" cy="717200"/>
      </dsp:txXfrm>
    </dsp:sp>
    <dsp:sp modelId="{AA05C3D3-3AA2-4412-950B-A0CD8C4F7A4D}">
      <dsp:nvSpPr>
        <dsp:cNvPr id="0" name=""/>
        <dsp:cNvSpPr/>
      </dsp:nvSpPr>
      <dsp:spPr>
        <a:xfrm>
          <a:off x="2935125" y="1773388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C5CA07-F2AF-4B06-9A24-818B3BC6E470}">
      <dsp:nvSpPr>
        <dsp:cNvPr id="0" name=""/>
        <dsp:cNvSpPr/>
      </dsp:nvSpPr>
      <dsp:spPr>
        <a:xfrm>
          <a:off x="3068428" y="1900026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JOE WHITSON-MED ARTS</a:t>
          </a:r>
        </a:p>
      </dsp:txBody>
      <dsp:txXfrm>
        <a:off x="3090741" y="1922339"/>
        <a:ext cx="1155100" cy="717200"/>
      </dsp:txXfrm>
    </dsp:sp>
    <dsp:sp modelId="{B23099D2-EF7C-4AE2-80D2-ACC529F2CDC5}">
      <dsp:nvSpPr>
        <dsp:cNvPr id="0" name=""/>
        <dsp:cNvSpPr/>
      </dsp:nvSpPr>
      <dsp:spPr>
        <a:xfrm>
          <a:off x="4401457" y="1773388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9A017-F68D-4BB2-A73D-7402BEFFB2D5}">
      <dsp:nvSpPr>
        <dsp:cNvPr id="0" name=""/>
        <dsp:cNvSpPr/>
      </dsp:nvSpPr>
      <dsp:spPr>
        <a:xfrm>
          <a:off x="4534760" y="1900026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CHELSEA LOWE-HOSPITAL</a:t>
          </a:r>
        </a:p>
      </dsp:txBody>
      <dsp:txXfrm>
        <a:off x="4557073" y="1922339"/>
        <a:ext cx="1155100" cy="717200"/>
      </dsp:txXfrm>
    </dsp:sp>
    <dsp:sp modelId="{6139183B-7A05-4A9F-BA15-027F613FF146}">
      <dsp:nvSpPr>
        <dsp:cNvPr id="0" name=""/>
        <dsp:cNvSpPr/>
      </dsp:nvSpPr>
      <dsp:spPr>
        <a:xfrm>
          <a:off x="5867789" y="1773388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5072C-3104-4A6C-AA68-47B405C61C56}">
      <dsp:nvSpPr>
        <dsp:cNvPr id="0" name=""/>
        <dsp:cNvSpPr/>
      </dsp:nvSpPr>
      <dsp:spPr>
        <a:xfrm>
          <a:off x="6001092" y="1900026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GREG EBERLEE-WELLNESS CENTER</a:t>
          </a:r>
        </a:p>
      </dsp:txBody>
      <dsp:txXfrm>
        <a:off x="6023405" y="1922339"/>
        <a:ext cx="1155100" cy="717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5D04F-A9CF-4061-8863-CE3AE8FCC63E}">
      <dsp:nvSpPr>
        <dsp:cNvPr id="0" name=""/>
        <dsp:cNvSpPr/>
      </dsp:nvSpPr>
      <dsp:spPr>
        <a:xfrm>
          <a:off x="3663" y="145764"/>
          <a:ext cx="1157969" cy="10564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0C657-08D0-43CD-B8F2-B5184160CCC4}">
      <dsp:nvSpPr>
        <dsp:cNvPr id="0" name=""/>
        <dsp:cNvSpPr/>
      </dsp:nvSpPr>
      <dsp:spPr>
        <a:xfrm>
          <a:off x="3663" y="1332607"/>
          <a:ext cx="3308484" cy="45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OPPORTUNITY TO PARTICIPATE</a:t>
          </a:r>
        </a:p>
      </dsp:txBody>
      <dsp:txXfrm>
        <a:off x="3663" y="1332607"/>
        <a:ext cx="3308484" cy="452753"/>
      </dsp:txXfrm>
    </dsp:sp>
    <dsp:sp modelId="{A1B649AE-F7D8-4EB9-9F3B-2CAF154886B2}">
      <dsp:nvSpPr>
        <dsp:cNvPr id="0" name=""/>
        <dsp:cNvSpPr/>
      </dsp:nvSpPr>
      <dsp:spPr>
        <a:xfrm>
          <a:off x="3663" y="1846021"/>
          <a:ext cx="3308484" cy="133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INTRODUCTION AT NEO, AGREE TO COMPLETE SHORT “PLACEMENT SURVERY”</a:t>
          </a:r>
        </a:p>
      </dsp:txBody>
      <dsp:txXfrm>
        <a:off x="3663" y="1846021"/>
        <a:ext cx="3308484" cy="1332708"/>
      </dsp:txXfrm>
    </dsp:sp>
    <dsp:sp modelId="{A640ABEB-4821-4DF8-A247-7E2C4D2E9B51}">
      <dsp:nvSpPr>
        <dsp:cNvPr id="0" name=""/>
        <dsp:cNvSpPr/>
      </dsp:nvSpPr>
      <dsp:spPr>
        <a:xfrm>
          <a:off x="3891132" y="145764"/>
          <a:ext cx="1157969" cy="10564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A3386-AEE7-4162-A554-DF9DD05858CB}">
      <dsp:nvSpPr>
        <dsp:cNvPr id="0" name=""/>
        <dsp:cNvSpPr/>
      </dsp:nvSpPr>
      <dsp:spPr>
        <a:xfrm>
          <a:off x="3891132" y="1332607"/>
          <a:ext cx="3308484" cy="45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6 Month Meeting Opportunities</a:t>
          </a:r>
        </a:p>
      </dsp:txBody>
      <dsp:txXfrm>
        <a:off x="3891132" y="1332607"/>
        <a:ext cx="3308484" cy="452753"/>
      </dsp:txXfrm>
    </dsp:sp>
    <dsp:sp modelId="{006C4EBC-5E87-42E7-BB57-DD69BC5DD4A5}">
      <dsp:nvSpPr>
        <dsp:cNvPr id="0" name=""/>
        <dsp:cNvSpPr/>
      </dsp:nvSpPr>
      <dsp:spPr>
        <a:xfrm>
          <a:off x="3891132" y="1846021"/>
          <a:ext cx="3308484" cy="133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Intro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Establish self goals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Month 1-2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Meet at least once every 14 days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Month 2-6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Meet once every 3 weeks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Month 6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evaluation</a:t>
          </a:r>
        </a:p>
      </dsp:txBody>
      <dsp:txXfrm>
        <a:off x="3891132" y="1846021"/>
        <a:ext cx="3308484" cy="1332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2F5AF-5D22-4415-89BF-2B5B5F09CDC9}">
      <dsp:nvSpPr>
        <dsp:cNvPr id="0" name=""/>
        <dsp:cNvSpPr/>
      </dsp:nvSpPr>
      <dsp:spPr>
        <a:xfrm>
          <a:off x="1078920" y="365072"/>
          <a:ext cx="1157969" cy="11579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FA95B-978E-44EA-8075-18530B2A352E}">
      <dsp:nvSpPr>
        <dsp:cNvPr id="0" name=""/>
        <dsp:cNvSpPr/>
      </dsp:nvSpPr>
      <dsp:spPr>
        <a:xfrm>
          <a:off x="3663" y="1634599"/>
          <a:ext cx="3308484" cy="49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LACK OF ENGAGEMENT FROM PARTICIPANTS</a:t>
          </a:r>
        </a:p>
      </dsp:txBody>
      <dsp:txXfrm>
        <a:off x="3663" y="1634599"/>
        <a:ext cx="3308484" cy="496272"/>
      </dsp:txXfrm>
    </dsp:sp>
    <dsp:sp modelId="{AD17DCB0-3209-4F58-A61B-E2283C398DBD}">
      <dsp:nvSpPr>
        <dsp:cNvPr id="0" name=""/>
        <dsp:cNvSpPr/>
      </dsp:nvSpPr>
      <dsp:spPr>
        <a:xfrm>
          <a:off x="3663" y="2182758"/>
          <a:ext cx="3308484" cy="776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KEEP PROGRAM SMALL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REMOVE RIGID TIMELINES OF MEETING</a:t>
          </a:r>
        </a:p>
      </dsp:txBody>
      <dsp:txXfrm>
        <a:off x="3663" y="2182758"/>
        <a:ext cx="3308484" cy="776662"/>
      </dsp:txXfrm>
    </dsp:sp>
    <dsp:sp modelId="{05ACC764-67BF-4D27-BA4A-8C6DB570FED3}">
      <dsp:nvSpPr>
        <dsp:cNvPr id="0" name=""/>
        <dsp:cNvSpPr/>
      </dsp:nvSpPr>
      <dsp:spPr>
        <a:xfrm>
          <a:off x="4966390" y="365072"/>
          <a:ext cx="1157969" cy="11579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5BBF6-DAF3-4D7B-AA43-31D96B2221E0}">
      <dsp:nvSpPr>
        <dsp:cNvPr id="0" name=""/>
        <dsp:cNvSpPr/>
      </dsp:nvSpPr>
      <dsp:spPr>
        <a:xfrm>
          <a:off x="3891132" y="1634599"/>
          <a:ext cx="3308484" cy="49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NO POSITIVE LONGTERM OUTCOME</a:t>
          </a:r>
        </a:p>
      </dsp:txBody>
      <dsp:txXfrm>
        <a:off x="3891132" y="1634599"/>
        <a:ext cx="3308484" cy="496272"/>
      </dsp:txXfrm>
    </dsp:sp>
    <dsp:sp modelId="{BEB725C3-1CCF-4591-B2EB-CE43119B7EF1}">
      <dsp:nvSpPr>
        <dsp:cNvPr id="0" name=""/>
        <dsp:cNvSpPr/>
      </dsp:nvSpPr>
      <dsp:spPr>
        <a:xfrm>
          <a:off x="3891132" y="2182758"/>
          <a:ext cx="3308484" cy="776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MONITOR LONGTERM GROWTH OF EMPLOYEE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ESTABLISH LONGTERM YEARLY GOALS AFTER PROGRAM COMPLETION</a:t>
          </a:r>
        </a:p>
      </dsp:txBody>
      <dsp:txXfrm>
        <a:off x="3891132" y="2182758"/>
        <a:ext cx="3308484" cy="776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5358F-4FC3-49A3-BB65-0F6340CC7495}">
      <dsp:nvSpPr>
        <dsp:cNvPr id="0" name=""/>
        <dsp:cNvSpPr/>
      </dsp:nvSpPr>
      <dsp:spPr>
        <a:xfrm>
          <a:off x="7506" y="690122"/>
          <a:ext cx="2113583" cy="634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20" tIns="167020" rIns="167020" bIns="1670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</a:t>
          </a:r>
        </a:p>
      </dsp:txBody>
      <dsp:txXfrm>
        <a:off x="7506" y="690122"/>
        <a:ext cx="2113583" cy="634075"/>
      </dsp:txXfrm>
    </dsp:sp>
    <dsp:sp modelId="{77D8A532-A746-4E18-A017-ECA512C5146D}">
      <dsp:nvSpPr>
        <dsp:cNvPr id="0" name=""/>
        <dsp:cNvSpPr/>
      </dsp:nvSpPr>
      <dsp:spPr>
        <a:xfrm>
          <a:off x="7506" y="1324197"/>
          <a:ext cx="2113583" cy="1436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75" tIns="208775" rIns="208775" bIns="208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DEVELOP EXIT SURVEY FOR PROGRAM</a:t>
          </a:r>
        </a:p>
      </dsp:txBody>
      <dsp:txXfrm>
        <a:off x="7506" y="1324197"/>
        <a:ext cx="2113583" cy="1436292"/>
      </dsp:txXfrm>
    </dsp:sp>
    <dsp:sp modelId="{4B0EE7CB-2C33-435F-A953-41B6BB92FF2F}">
      <dsp:nvSpPr>
        <dsp:cNvPr id="0" name=""/>
        <dsp:cNvSpPr/>
      </dsp:nvSpPr>
      <dsp:spPr>
        <a:xfrm>
          <a:off x="2228879" y="690122"/>
          <a:ext cx="2113583" cy="634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20" tIns="167020" rIns="167020" bIns="1670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COORDINATE AND EXECUTE</a:t>
          </a:r>
        </a:p>
      </dsp:txBody>
      <dsp:txXfrm>
        <a:off x="2228879" y="690122"/>
        <a:ext cx="2113583" cy="634075"/>
      </dsp:txXfrm>
    </dsp:sp>
    <dsp:sp modelId="{4A88D2B5-B982-4687-8B30-7B78BECF3C54}">
      <dsp:nvSpPr>
        <dsp:cNvPr id="0" name=""/>
        <dsp:cNvSpPr/>
      </dsp:nvSpPr>
      <dsp:spPr>
        <a:xfrm>
          <a:off x="2228879" y="1324197"/>
          <a:ext cx="2113583" cy="1436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75" tIns="208775" rIns="208775" bIns="208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COORDINATE AND EXECUTE PROGRAM AT FISCAL YEAR START WITHIN NEW EMPLOYEE ORIENTATIONS</a:t>
          </a:r>
        </a:p>
      </dsp:txBody>
      <dsp:txXfrm>
        <a:off x="2228879" y="1324197"/>
        <a:ext cx="2113583" cy="1436292"/>
      </dsp:txXfrm>
    </dsp:sp>
    <dsp:sp modelId="{D9BD1CC4-8A4D-4F1F-9B44-E49170E6299E}">
      <dsp:nvSpPr>
        <dsp:cNvPr id="0" name=""/>
        <dsp:cNvSpPr/>
      </dsp:nvSpPr>
      <dsp:spPr>
        <a:xfrm>
          <a:off x="4450252" y="690122"/>
          <a:ext cx="2113583" cy="634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20" tIns="167020" rIns="167020" bIns="1670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EXPAND</a:t>
          </a:r>
        </a:p>
      </dsp:txBody>
      <dsp:txXfrm>
        <a:off x="4450252" y="690122"/>
        <a:ext cx="2113583" cy="634075"/>
      </dsp:txXfrm>
    </dsp:sp>
    <dsp:sp modelId="{1839334E-CFB4-409E-8569-666E0332A415}">
      <dsp:nvSpPr>
        <dsp:cNvPr id="0" name=""/>
        <dsp:cNvSpPr/>
      </dsp:nvSpPr>
      <dsp:spPr>
        <a:xfrm>
          <a:off x="4450252" y="1324197"/>
          <a:ext cx="2113583" cy="1436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75" tIns="208775" rIns="208775" bIns="208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EXPAND LIST OF POTENTIAL MENTORS</a:t>
          </a:r>
        </a:p>
      </dsp:txBody>
      <dsp:txXfrm>
        <a:off x="4450252" y="1324197"/>
        <a:ext cx="2113583" cy="143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1" tIns="46656" rIns="93311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1" tIns="46656" rIns="93311" bIns="46656" rtlCol="0"/>
          <a:lstStyle>
            <a:lvl1pPr algn="r">
              <a:defRPr sz="1200"/>
            </a:lvl1pPr>
          </a:lstStyle>
          <a:p>
            <a:fld id="{3D301858-9AAA-497A-876C-1431A7D19FA5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1" tIns="46656" rIns="93311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11" tIns="46656" rIns="93311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1" tIns="46656" rIns="93311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1" tIns="46656" rIns="93311" bIns="46656" rtlCol="0" anchor="b"/>
          <a:lstStyle>
            <a:lvl1pPr algn="r">
              <a:defRPr sz="1200"/>
            </a:lvl1pPr>
          </a:lstStyle>
          <a:p>
            <a:fld id="{117BD0AD-C936-4275-8102-DF7AC52C8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0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1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4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4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9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6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92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5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2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70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0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8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12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1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1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80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25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FCB8CED0-824A-4045-A0B1-2DDA7467D92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91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CED0-824A-4045-A0B1-2DDA7467D92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hbr.org/2020/04/build-a-culture-that-aligns-with-peoples-valu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anet.org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4.jpe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96A419-AF73-48DB-B717-A50C65A4F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928" y="3992170"/>
            <a:ext cx="6571343" cy="34506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7A39F9E5-D41F-4F69-B1CF-CCBAC29B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4943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38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REFERENCES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69525-B887-49A6-A6F8-E4D5C154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 GUIDE </a:t>
            </a:r>
            <a:r>
              <a:rPr lang="en-US"/>
              <a:t>TO CROSS-FUNCTIONAL </a:t>
            </a:r>
            <a:r>
              <a:rPr lang="en-US" dirty="0"/>
              <a:t>MENTORING</a:t>
            </a:r>
          </a:p>
          <a:p>
            <a:pPr lvl="1"/>
            <a:r>
              <a:rPr lang="en-US" dirty="0">
                <a:hlinkClick r:id="rId6"/>
              </a:rPr>
              <a:t>WWW.ALANET.ORG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HARVARD BUSINESS REVIEW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hlinkClick r:id="rId7"/>
              </a:rPr>
              <a:t>Build a Culture That Aligns with People’s Values (hbr.org)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5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	overview &amp; purpose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96A419-AF73-48DB-B717-A50C65A4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DEPARTMENT COLLABORATION WILL REFLECT THE CULTURE OF HMC AND ITS EMPLOYEES</a:t>
            </a:r>
          </a:p>
          <a:p>
            <a:r>
              <a:rPr lang="en-US" dirty="0"/>
              <a:t>THE COLLABORATION AIDS EMPLOYEES ABILITY TO :</a:t>
            </a:r>
          </a:p>
          <a:p>
            <a:pPr algn="ctr"/>
            <a:r>
              <a:rPr lang="en-US" dirty="0"/>
              <a:t>WORK TOGETHER</a:t>
            </a:r>
          </a:p>
          <a:p>
            <a:pPr algn="ctr"/>
            <a:r>
              <a:rPr lang="en-US" dirty="0"/>
              <a:t>COMMUNICATE EFFECTIVELY</a:t>
            </a:r>
          </a:p>
          <a:p>
            <a:pPr algn="ctr"/>
            <a:r>
              <a:rPr lang="en-US" dirty="0"/>
              <a:t>UNDERSTAND ROLES OF OTHER DEPARTMENTS</a:t>
            </a:r>
          </a:p>
        </p:txBody>
      </p:sp>
    </p:spTree>
    <p:extLst>
      <p:ext uri="{BB962C8B-B14F-4D97-AF65-F5344CB8AC3E}">
        <p14:creationId xmlns:p14="http://schemas.microsoft.com/office/powerpoint/2010/main" val="289679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	OBJECTIVES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8" name="Content Placeholder 8">
            <a:extLst>
              <a:ext uri="{FF2B5EF4-FFF2-40B4-BE49-F238E27FC236}">
                <a16:creationId xmlns:a16="http://schemas.microsoft.com/office/drawing/2014/main" id="{C6C57F79-70BA-467D-BB01-DE5BB6AFC7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3491" y="2015733"/>
          <a:ext cx="6571343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3282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684" y="804519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>
                <a:latin typeface="+mj-lt"/>
                <a:ea typeface="+mj-ea"/>
                <a:cs typeface="+mj-cs"/>
              </a:rPr>
              <a:t>STAKEHOLDERS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cap="all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8" name="Content Placeholder 8">
            <a:extLst>
              <a:ext uri="{FF2B5EF4-FFF2-40B4-BE49-F238E27FC236}">
                <a16:creationId xmlns:a16="http://schemas.microsoft.com/office/drawing/2014/main" id="{BBDFEA76-1AA0-4B54-ABAD-51BE96B01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295531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5723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684" y="804519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>
                <a:latin typeface="+mj-lt"/>
                <a:ea typeface="+mj-ea"/>
                <a:cs typeface="+mj-cs"/>
              </a:rPr>
              <a:t>ACTIVITIES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cap="all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8" name="Content Placeholder 8">
            <a:extLst>
              <a:ext uri="{FF2B5EF4-FFF2-40B4-BE49-F238E27FC236}">
                <a16:creationId xmlns:a16="http://schemas.microsoft.com/office/drawing/2014/main" id="{716394AB-DD2A-4CF2-8B1D-76532A6C9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447452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1318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OBSTACLES/BARRIERS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96A419-AF73-48DB-B717-A50C65A4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 OF ENGAGEMENT FROM PARTICIPANTS</a:t>
            </a:r>
          </a:p>
          <a:p>
            <a:pPr lvl="1"/>
            <a:r>
              <a:rPr lang="en-US" dirty="0"/>
              <a:t>KEEP PROGRAM SMALL</a:t>
            </a:r>
          </a:p>
          <a:p>
            <a:pPr lvl="1"/>
            <a:r>
              <a:rPr lang="en-US" dirty="0"/>
              <a:t>REMOVE RIGID TIMELINES OF MEETING</a:t>
            </a:r>
          </a:p>
          <a:p>
            <a:pPr lvl="1"/>
            <a:endParaRPr lang="en-US" dirty="0"/>
          </a:p>
          <a:p>
            <a:r>
              <a:rPr lang="en-US" dirty="0"/>
              <a:t>NO POSITIVE LONGTERM OUTCOME</a:t>
            </a:r>
          </a:p>
          <a:p>
            <a:pPr lvl="1"/>
            <a:r>
              <a:rPr lang="en-US" dirty="0"/>
              <a:t>MONITOR LONGTERM GROWTH OF EMPLOYEE</a:t>
            </a:r>
          </a:p>
          <a:p>
            <a:pPr lvl="1"/>
            <a:r>
              <a:rPr lang="en-US" dirty="0"/>
              <a:t>ESTABLISH LONGTERM YEARLY GOALS AFTER PROGRAM COMPLETION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9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684" y="804519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>
                <a:latin typeface="+mj-lt"/>
                <a:ea typeface="+mj-ea"/>
                <a:cs typeface="+mj-cs"/>
              </a:rPr>
              <a:t>OBSTACLES/BARRIERS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cap="all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8" name="Content Placeholder 8">
            <a:extLst>
              <a:ext uri="{FF2B5EF4-FFF2-40B4-BE49-F238E27FC236}">
                <a16:creationId xmlns:a16="http://schemas.microsoft.com/office/drawing/2014/main" id="{60F13C02-2942-4CA5-B0C1-F14A07249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039237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2265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outcomes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96A419-AF73-48DB-B717-A50C65A4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OF GROWTH</a:t>
            </a:r>
          </a:p>
          <a:p>
            <a:r>
              <a:rPr lang="en-US" dirty="0"/>
              <a:t>EMPLOYEE RETENTION METRICS ( ALREADY PART OF HMC DEPARTMENTAL QA)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0FBEF6-D2A7-4FA9-83F4-C98DA0237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59965"/>
              </p:ext>
            </p:extLst>
          </p:nvPr>
        </p:nvGraphicFramePr>
        <p:xfrm>
          <a:off x="1219200" y="3528583"/>
          <a:ext cx="6572249" cy="2138290"/>
        </p:xfrm>
        <a:graphic>
          <a:graphicData uri="http://schemas.openxmlformats.org/drawingml/2006/table">
            <a:tbl>
              <a:tblPr/>
              <a:tblGrid>
                <a:gridCol w="925669">
                  <a:extLst>
                    <a:ext uri="{9D8B030D-6E8A-4147-A177-3AD203B41FA5}">
                      <a16:colId xmlns:a16="http://schemas.microsoft.com/office/drawing/2014/main" val="3416738570"/>
                    </a:ext>
                  </a:extLst>
                </a:gridCol>
                <a:gridCol w="752106">
                  <a:extLst>
                    <a:ext uri="{9D8B030D-6E8A-4147-A177-3AD203B41FA5}">
                      <a16:colId xmlns:a16="http://schemas.microsoft.com/office/drawing/2014/main" val="33995443"/>
                    </a:ext>
                  </a:extLst>
                </a:gridCol>
                <a:gridCol w="717393">
                  <a:extLst>
                    <a:ext uri="{9D8B030D-6E8A-4147-A177-3AD203B41FA5}">
                      <a16:colId xmlns:a16="http://schemas.microsoft.com/office/drawing/2014/main" val="645674740"/>
                    </a:ext>
                  </a:extLst>
                </a:gridCol>
                <a:gridCol w="1481070">
                  <a:extLst>
                    <a:ext uri="{9D8B030D-6E8A-4147-A177-3AD203B41FA5}">
                      <a16:colId xmlns:a16="http://schemas.microsoft.com/office/drawing/2014/main" val="2582350151"/>
                    </a:ext>
                  </a:extLst>
                </a:gridCol>
                <a:gridCol w="671110">
                  <a:extLst>
                    <a:ext uri="{9D8B030D-6E8A-4147-A177-3AD203B41FA5}">
                      <a16:colId xmlns:a16="http://schemas.microsoft.com/office/drawing/2014/main" val="3306841322"/>
                    </a:ext>
                  </a:extLst>
                </a:gridCol>
                <a:gridCol w="821531">
                  <a:extLst>
                    <a:ext uri="{9D8B030D-6E8A-4147-A177-3AD203B41FA5}">
                      <a16:colId xmlns:a16="http://schemas.microsoft.com/office/drawing/2014/main" val="786598237"/>
                    </a:ext>
                  </a:extLst>
                </a:gridCol>
                <a:gridCol w="624827">
                  <a:extLst>
                    <a:ext uri="{9D8B030D-6E8A-4147-A177-3AD203B41FA5}">
                      <a16:colId xmlns:a16="http://schemas.microsoft.com/office/drawing/2014/main" val="2297867797"/>
                    </a:ext>
                  </a:extLst>
                </a:gridCol>
                <a:gridCol w="578543">
                  <a:extLst>
                    <a:ext uri="{9D8B030D-6E8A-4147-A177-3AD203B41FA5}">
                      <a16:colId xmlns:a16="http://schemas.microsoft.com/office/drawing/2014/main" val="1849181271"/>
                    </a:ext>
                  </a:extLst>
                </a:gridCol>
              </a:tblGrid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PREmpNo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PRLstName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PRFstName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PRTitle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PRHmDept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PRDeptName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PRHmFTE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PRJobCd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146242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00133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TERESA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 AIDE TEAM LD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606191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00243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TRACIE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 AIDE-QA LEAD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412862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00344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KATHRYN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DIR HOUSEKEEPING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DH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52110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00584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MICHAEL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 AIDE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56882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02709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CANDICE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 AIDE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342076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04008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DIANA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 AIDE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99142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04409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ELIZABETH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 AIDE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593569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928969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# EE FIRST DAY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438824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# EE LAST DAY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941911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AVG EE MONTH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0503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# TERM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28542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% TURNOVER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11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33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NEXT STEPS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8" name="Content Placeholder 8">
            <a:extLst>
              <a:ext uri="{FF2B5EF4-FFF2-40B4-BE49-F238E27FC236}">
                <a16:creationId xmlns:a16="http://schemas.microsoft.com/office/drawing/2014/main" id="{5E51C25A-62D8-43EF-871F-678ED5E682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3491" y="2015733"/>
          <a:ext cx="6571343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4121691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396</Words>
  <Application>Microsoft Office PowerPoint</Application>
  <PresentationFormat>On-screen Show (4:3)</PresentationFormat>
  <Paragraphs>159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Darrell Caho</dc:creator>
  <cp:lastModifiedBy>Kathy Fauble</cp:lastModifiedBy>
  <cp:revision>10</cp:revision>
  <dcterms:created xsi:type="dcterms:W3CDTF">2020-07-13T13:36:58Z</dcterms:created>
  <dcterms:modified xsi:type="dcterms:W3CDTF">2023-04-17T16:20:49Z</dcterms:modified>
</cp:coreProperties>
</file>