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3" r:id="rId4"/>
    <p:sldId id="270" r:id="rId5"/>
    <p:sldId id="271" r:id="rId6"/>
    <p:sldId id="272" r:id="rId7"/>
    <p:sldId id="281" r:id="rId8"/>
    <p:sldId id="273" r:id="rId9"/>
    <p:sldId id="274" r:id="rId10"/>
    <p:sldId id="285" r:id="rId11"/>
    <p:sldId id="275" r:id="rId12"/>
    <p:sldId id="286" r:id="rId13"/>
    <p:sldId id="284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Survey response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Phlebs</c:v>
                </c:pt>
                <c:pt idx="1">
                  <c:v>Techs</c:v>
                </c:pt>
                <c:pt idx="2">
                  <c:v>Leaders</c:v>
                </c:pt>
                <c:pt idx="3">
                  <c:v>Total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1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A-49DC-973F-E915553E9B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survey response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Phlebs</c:v>
                </c:pt>
                <c:pt idx="1">
                  <c:v>Techs</c:v>
                </c:pt>
                <c:pt idx="2">
                  <c:v>Leaders</c:v>
                </c:pt>
                <c:pt idx="3">
                  <c:v>Total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9A-49DC-973F-E915553E9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7748864"/>
        <c:axId val="267750400"/>
        <c:axId val="0"/>
      </c:bar3DChart>
      <c:catAx>
        <c:axId val="26774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7750400"/>
        <c:crosses val="autoZero"/>
        <c:auto val="1"/>
        <c:lblAlgn val="ctr"/>
        <c:lblOffset val="100"/>
        <c:noMultiLvlLbl val="0"/>
      </c:catAx>
      <c:valAx>
        <c:axId val="267750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77488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333333333333329E-2"/>
          <c:y val="0.1655149764570886"/>
          <c:w val="0.83333333333333337"/>
          <c:h val="0.8197238159300439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Dream Survey Results</c:v>
                </c:pt>
              </c:strCache>
            </c:strRef>
          </c:tx>
          <c:dLbls>
            <c:dLbl>
              <c:idx val="7"/>
              <c:layout>
                <c:manualLayout>
                  <c:x val="8.0989396921975668E-2"/>
                  <c:y val="5.173901001068333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FE-4EC9-BC68-506910C3478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Travel</c:v>
                </c:pt>
                <c:pt idx="1">
                  <c:v>Education</c:v>
                </c:pt>
                <c:pt idx="2">
                  <c:v>Family</c:v>
                </c:pt>
                <c:pt idx="3">
                  <c:v>Health</c:v>
                </c:pt>
                <c:pt idx="4">
                  <c:v>Other</c:v>
                </c:pt>
                <c:pt idx="5">
                  <c:v>Home</c:v>
                </c:pt>
                <c:pt idx="6">
                  <c:v>Retire</c:v>
                </c:pt>
                <c:pt idx="7">
                  <c:v>World Peace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15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FE-4EC9-BC68-506910C3478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D7706-75A3-471B-95C4-5740A08B7BEB}" type="doc">
      <dgm:prSet loTypeId="urn:microsoft.com/office/officeart/2005/8/layout/pyramid2" loCatId="list" qsTypeId="urn:microsoft.com/office/officeart/2005/8/quickstyle/3d9" qsCatId="3D" csTypeId="urn:microsoft.com/office/officeart/2005/8/colors/accent1_2" csCatId="accent1" phldr="1"/>
      <dgm:spPr/>
    </dgm:pt>
    <dgm:pt modelId="{D9988125-6F08-4576-8F40-F27D263B9CCF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Encourage engagement</a:t>
          </a:r>
        </a:p>
      </dgm:t>
    </dgm:pt>
    <dgm:pt modelId="{60D3A82D-FF38-4EF6-A988-294455D8C072}" type="parTrans" cxnId="{5E7BE464-D1A5-45FF-B546-23FA37D0AFD9}">
      <dgm:prSet/>
      <dgm:spPr/>
      <dgm:t>
        <a:bodyPr/>
        <a:lstStyle/>
        <a:p>
          <a:endParaRPr lang="en-US"/>
        </a:p>
      </dgm:t>
    </dgm:pt>
    <dgm:pt modelId="{EE66ACA0-6C4A-476F-B5A0-5BF78E1864CB}" type="sibTrans" cxnId="{5E7BE464-D1A5-45FF-B546-23FA37D0AFD9}">
      <dgm:prSet/>
      <dgm:spPr/>
      <dgm:t>
        <a:bodyPr/>
        <a:lstStyle/>
        <a:p>
          <a:endParaRPr lang="en-US"/>
        </a:p>
      </dgm:t>
    </dgm:pt>
    <dgm:pt modelId="{CCBA2DB9-6603-4DE2-94B5-51C8FB757299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 job satisfaction</a:t>
          </a:r>
        </a:p>
      </dgm:t>
    </dgm:pt>
    <dgm:pt modelId="{7397496E-E787-4E0E-BFF9-8C9FB9E63D31}" type="parTrans" cxnId="{A7A05B23-2063-4F11-8965-522EAD5E2F29}">
      <dgm:prSet/>
      <dgm:spPr/>
      <dgm:t>
        <a:bodyPr/>
        <a:lstStyle/>
        <a:p>
          <a:endParaRPr lang="en-US"/>
        </a:p>
      </dgm:t>
    </dgm:pt>
    <dgm:pt modelId="{D3CCEEC2-B31C-403F-8BF6-6F8F0E4FE8E5}" type="sibTrans" cxnId="{A7A05B23-2063-4F11-8965-522EAD5E2F29}">
      <dgm:prSet/>
      <dgm:spPr/>
      <dgm:t>
        <a:bodyPr/>
        <a:lstStyle/>
        <a:p>
          <a:endParaRPr lang="en-US"/>
        </a:p>
      </dgm:t>
    </dgm:pt>
    <dgm:pt modelId="{6C30DED2-66E0-4AC1-86D3-CD0E3897E507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Build trust</a:t>
          </a:r>
          <a:endParaRPr lang="en-US" dirty="0"/>
        </a:p>
      </dgm:t>
    </dgm:pt>
    <dgm:pt modelId="{09AA26CD-C273-4117-A120-EB74D5E48E67}" type="parTrans" cxnId="{113FADFF-0AFE-4C9E-AC45-5CBE200A9A2B}">
      <dgm:prSet/>
      <dgm:spPr/>
      <dgm:t>
        <a:bodyPr/>
        <a:lstStyle/>
        <a:p>
          <a:endParaRPr lang="en-US"/>
        </a:p>
      </dgm:t>
    </dgm:pt>
    <dgm:pt modelId="{E8F5FA8A-9F1D-4DBA-AF17-7BE86961F3A1}" type="sibTrans" cxnId="{113FADFF-0AFE-4C9E-AC45-5CBE200A9A2B}">
      <dgm:prSet/>
      <dgm:spPr/>
      <dgm:t>
        <a:bodyPr/>
        <a:lstStyle/>
        <a:p>
          <a:endParaRPr lang="en-US"/>
        </a:p>
      </dgm:t>
    </dgm:pt>
    <dgm:pt modelId="{110D2E0E-4C26-4B0B-90ED-96B0E148816B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Raise group morale</a:t>
          </a:r>
        </a:p>
      </dgm:t>
    </dgm:pt>
    <dgm:pt modelId="{1728DA33-D3A1-46F8-9431-07C062664BD6}" type="parTrans" cxnId="{C9BC66FF-7BE6-4ADA-AD9B-17D3BB96B89F}">
      <dgm:prSet/>
      <dgm:spPr/>
      <dgm:t>
        <a:bodyPr/>
        <a:lstStyle/>
        <a:p>
          <a:endParaRPr lang="en-US"/>
        </a:p>
      </dgm:t>
    </dgm:pt>
    <dgm:pt modelId="{FB320633-261B-4932-B223-848A253179C1}" type="sibTrans" cxnId="{C9BC66FF-7BE6-4ADA-AD9B-17D3BB96B89F}">
      <dgm:prSet/>
      <dgm:spPr/>
      <dgm:t>
        <a:bodyPr/>
        <a:lstStyle/>
        <a:p>
          <a:endParaRPr lang="en-US"/>
        </a:p>
      </dgm:t>
    </dgm:pt>
    <dgm:pt modelId="{744333C7-46EA-4086-97B1-835F29BB385E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Reduce turnover</a:t>
          </a:r>
        </a:p>
      </dgm:t>
    </dgm:pt>
    <dgm:pt modelId="{15565633-C6CE-4B52-AA75-4AB4980F6621}" type="parTrans" cxnId="{1987FD65-38B0-4D51-B5EB-06528C2FCB69}">
      <dgm:prSet/>
      <dgm:spPr/>
      <dgm:t>
        <a:bodyPr/>
        <a:lstStyle/>
        <a:p>
          <a:endParaRPr lang="en-US"/>
        </a:p>
      </dgm:t>
    </dgm:pt>
    <dgm:pt modelId="{CF16B34C-0106-406E-B2EA-236B7FA29DA6}" type="sibTrans" cxnId="{1987FD65-38B0-4D51-B5EB-06528C2FCB69}">
      <dgm:prSet/>
      <dgm:spPr/>
      <dgm:t>
        <a:bodyPr/>
        <a:lstStyle/>
        <a:p>
          <a:endParaRPr lang="en-US"/>
        </a:p>
      </dgm:t>
    </dgm:pt>
    <dgm:pt modelId="{11D670F0-1132-438C-A147-D411EDA00478}" type="pres">
      <dgm:prSet presAssocID="{63BD7706-75A3-471B-95C4-5740A08B7BEB}" presName="compositeShape" presStyleCnt="0">
        <dgm:presLayoutVars>
          <dgm:dir/>
          <dgm:resizeHandles/>
        </dgm:presLayoutVars>
      </dgm:prSet>
      <dgm:spPr/>
    </dgm:pt>
    <dgm:pt modelId="{7A8E8CE9-3F3D-4595-9600-89C1898F2375}" type="pres">
      <dgm:prSet presAssocID="{63BD7706-75A3-471B-95C4-5740A08B7BEB}" presName="pyramid" presStyleLbl="node1" presStyleIdx="0" presStyleCnt="1" custLinFactNeighborX="3125" custLinFactNeighborY="14375"/>
      <dgm:spPr/>
    </dgm:pt>
    <dgm:pt modelId="{80A42D35-938E-4FCF-8F0F-085E9A6BB177}" type="pres">
      <dgm:prSet presAssocID="{63BD7706-75A3-471B-95C4-5740A08B7BEB}" presName="theList" presStyleCnt="0"/>
      <dgm:spPr/>
    </dgm:pt>
    <dgm:pt modelId="{0A28D206-9DB1-4440-AADF-1666EA83608D}" type="pres">
      <dgm:prSet presAssocID="{D9988125-6F08-4576-8F40-F27D263B9CCF}" presName="aNode" presStyleLbl="fgAcc1" presStyleIdx="0" presStyleCnt="5">
        <dgm:presLayoutVars>
          <dgm:bulletEnabled val="1"/>
        </dgm:presLayoutVars>
      </dgm:prSet>
      <dgm:spPr/>
    </dgm:pt>
    <dgm:pt modelId="{E6EDD912-9A0E-47A9-90C7-D56FBA97CB36}" type="pres">
      <dgm:prSet presAssocID="{D9988125-6F08-4576-8F40-F27D263B9CCF}" presName="aSpace" presStyleCnt="0"/>
      <dgm:spPr/>
    </dgm:pt>
    <dgm:pt modelId="{A2C5F595-E267-44AE-AED2-AF6EDAC62BD2}" type="pres">
      <dgm:prSet presAssocID="{744333C7-46EA-4086-97B1-835F29BB385E}" presName="aNode" presStyleLbl="fgAcc1" presStyleIdx="1" presStyleCnt="5">
        <dgm:presLayoutVars>
          <dgm:bulletEnabled val="1"/>
        </dgm:presLayoutVars>
      </dgm:prSet>
      <dgm:spPr/>
    </dgm:pt>
    <dgm:pt modelId="{C178518F-C434-4887-8106-21A3D0DDF03A}" type="pres">
      <dgm:prSet presAssocID="{744333C7-46EA-4086-97B1-835F29BB385E}" presName="aSpace" presStyleCnt="0"/>
      <dgm:spPr/>
    </dgm:pt>
    <dgm:pt modelId="{3A4F140F-DEB2-4ED4-B2B0-BE1ACBA4BF88}" type="pres">
      <dgm:prSet presAssocID="{CCBA2DB9-6603-4DE2-94B5-51C8FB757299}" presName="aNode" presStyleLbl="fgAcc1" presStyleIdx="2" presStyleCnt="5">
        <dgm:presLayoutVars>
          <dgm:bulletEnabled val="1"/>
        </dgm:presLayoutVars>
      </dgm:prSet>
      <dgm:spPr/>
    </dgm:pt>
    <dgm:pt modelId="{F806CCBB-6E7B-44E8-AC61-CB1CDD291B7F}" type="pres">
      <dgm:prSet presAssocID="{CCBA2DB9-6603-4DE2-94B5-51C8FB757299}" presName="aSpace" presStyleCnt="0"/>
      <dgm:spPr/>
    </dgm:pt>
    <dgm:pt modelId="{6186AABC-EF91-4EBC-A018-51DA323B05E6}" type="pres">
      <dgm:prSet presAssocID="{110D2E0E-4C26-4B0B-90ED-96B0E148816B}" presName="aNode" presStyleLbl="fgAcc1" presStyleIdx="3" presStyleCnt="5">
        <dgm:presLayoutVars>
          <dgm:bulletEnabled val="1"/>
        </dgm:presLayoutVars>
      </dgm:prSet>
      <dgm:spPr/>
    </dgm:pt>
    <dgm:pt modelId="{C27CABA9-C9BF-4BFC-86E1-AACD12647C37}" type="pres">
      <dgm:prSet presAssocID="{110D2E0E-4C26-4B0B-90ED-96B0E148816B}" presName="aSpace" presStyleCnt="0"/>
      <dgm:spPr/>
    </dgm:pt>
    <dgm:pt modelId="{86B7081F-A1E9-4DE1-9B8A-1D6B4F1F9EF2}" type="pres">
      <dgm:prSet presAssocID="{6C30DED2-66E0-4AC1-86D3-CD0E3897E507}" presName="aNode" presStyleLbl="fgAcc1" presStyleIdx="4" presStyleCnt="5">
        <dgm:presLayoutVars>
          <dgm:bulletEnabled val="1"/>
        </dgm:presLayoutVars>
      </dgm:prSet>
      <dgm:spPr/>
    </dgm:pt>
    <dgm:pt modelId="{580EAA16-AB5A-425C-9322-5AABD6300972}" type="pres">
      <dgm:prSet presAssocID="{6C30DED2-66E0-4AC1-86D3-CD0E3897E507}" presName="aSpace" presStyleCnt="0"/>
      <dgm:spPr/>
    </dgm:pt>
  </dgm:ptLst>
  <dgm:cxnLst>
    <dgm:cxn modelId="{BCF07D1D-7896-4452-ADB8-B65963EA97D7}" type="presOf" srcId="{CCBA2DB9-6603-4DE2-94B5-51C8FB757299}" destId="{3A4F140F-DEB2-4ED4-B2B0-BE1ACBA4BF88}" srcOrd="0" destOrd="0" presId="urn:microsoft.com/office/officeart/2005/8/layout/pyramid2"/>
    <dgm:cxn modelId="{A7A05B23-2063-4F11-8965-522EAD5E2F29}" srcId="{63BD7706-75A3-471B-95C4-5740A08B7BEB}" destId="{CCBA2DB9-6603-4DE2-94B5-51C8FB757299}" srcOrd="2" destOrd="0" parTransId="{7397496E-E787-4E0E-BFF9-8C9FB9E63D31}" sibTransId="{D3CCEEC2-B31C-403F-8BF6-6F8F0E4FE8E5}"/>
    <dgm:cxn modelId="{5E7BE464-D1A5-45FF-B546-23FA37D0AFD9}" srcId="{63BD7706-75A3-471B-95C4-5740A08B7BEB}" destId="{D9988125-6F08-4576-8F40-F27D263B9CCF}" srcOrd="0" destOrd="0" parTransId="{60D3A82D-FF38-4EF6-A988-294455D8C072}" sibTransId="{EE66ACA0-6C4A-476F-B5A0-5BF78E1864CB}"/>
    <dgm:cxn modelId="{C4A24E45-2F29-4D4B-B844-5186B58770B5}" type="presOf" srcId="{D9988125-6F08-4576-8F40-F27D263B9CCF}" destId="{0A28D206-9DB1-4440-AADF-1666EA83608D}" srcOrd="0" destOrd="0" presId="urn:microsoft.com/office/officeart/2005/8/layout/pyramid2"/>
    <dgm:cxn modelId="{1987FD65-38B0-4D51-B5EB-06528C2FCB69}" srcId="{63BD7706-75A3-471B-95C4-5740A08B7BEB}" destId="{744333C7-46EA-4086-97B1-835F29BB385E}" srcOrd="1" destOrd="0" parTransId="{15565633-C6CE-4B52-AA75-4AB4980F6621}" sibTransId="{CF16B34C-0106-406E-B2EA-236B7FA29DA6}"/>
    <dgm:cxn modelId="{19F1E449-3FD4-4F2A-B5BB-69046CBD6CDE}" type="presOf" srcId="{6C30DED2-66E0-4AC1-86D3-CD0E3897E507}" destId="{86B7081F-A1E9-4DE1-9B8A-1D6B4F1F9EF2}" srcOrd="0" destOrd="0" presId="urn:microsoft.com/office/officeart/2005/8/layout/pyramid2"/>
    <dgm:cxn modelId="{517D6793-1254-4833-A27E-1414896B2EEE}" type="presOf" srcId="{63BD7706-75A3-471B-95C4-5740A08B7BEB}" destId="{11D670F0-1132-438C-A147-D411EDA00478}" srcOrd="0" destOrd="0" presId="urn:microsoft.com/office/officeart/2005/8/layout/pyramid2"/>
    <dgm:cxn modelId="{CCCD8FBD-2782-4C2F-8476-6513D0024761}" type="presOf" srcId="{110D2E0E-4C26-4B0B-90ED-96B0E148816B}" destId="{6186AABC-EF91-4EBC-A018-51DA323B05E6}" srcOrd="0" destOrd="0" presId="urn:microsoft.com/office/officeart/2005/8/layout/pyramid2"/>
    <dgm:cxn modelId="{BCE69AC7-4952-4F29-B0C8-FDC2320B3140}" type="presOf" srcId="{744333C7-46EA-4086-97B1-835F29BB385E}" destId="{A2C5F595-E267-44AE-AED2-AF6EDAC62BD2}" srcOrd="0" destOrd="0" presId="urn:microsoft.com/office/officeart/2005/8/layout/pyramid2"/>
    <dgm:cxn modelId="{C9BC66FF-7BE6-4ADA-AD9B-17D3BB96B89F}" srcId="{63BD7706-75A3-471B-95C4-5740A08B7BEB}" destId="{110D2E0E-4C26-4B0B-90ED-96B0E148816B}" srcOrd="3" destOrd="0" parTransId="{1728DA33-D3A1-46F8-9431-07C062664BD6}" sibTransId="{FB320633-261B-4932-B223-848A253179C1}"/>
    <dgm:cxn modelId="{113FADFF-0AFE-4C9E-AC45-5CBE200A9A2B}" srcId="{63BD7706-75A3-471B-95C4-5740A08B7BEB}" destId="{6C30DED2-66E0-4AC1-86D3-CD0E3897E507}" srcOrd="4" destOrd="0" parTransId="{09AA26CD-C273-4117-A120-EB74D5E48E67}" sibTransId="{E8F5FA8A-9F1D-4DBA-AF17-7BE86961F3A1}"/>
    <dgm:cxn modelId="{4EDBC770-B064-424A-9E9F-3BC0ACD40B63}" type="presParOf" srcId="{11D670F0-1132-438C-A147-D411EDA00478}" destId="{7A8E8CE9-3F3D-4595-9600-89C1898F2375}" srcOrd="0" destOrd="0" presId="urn:microsoft.com/office/officeart/2005/8/layout/pyramid2"/>
    <dgm:cxn modelId="{1D819EF4-C2A2-4E6A-B8F5-0949A9E7CC09}" type="presParOf" srcId="{11D670F0-1132-438C-A147-D411EDA00478}" destId="{80A42D35-938E-4FCF-8F0F-085E9A6BB177}" srcOrd="1" destOrd="0" presId="urn:microsoft.com/office/officeart/2005/8/layout/pyramid2"/>
    <dgm:cxn modelId="{03866691-98C9-4159-A67B-C1B45E7FE398}" type="presParOf" srcId="{80A42D35-938E-4FCF-8F0F-085E9A6BB177}" destId="{0A28D206-9DB1-4440-AADF-1666EA83608D}" srcOrd="0" destOrd="0" presId="urn:microsoft.com/office/officeart/2005/8/layout/pyramid2"/>
    <dgm:cxn modelId="{967CD89A-B4B2-4BFB-AC48-17D934427553}" type="presParOf" srcId="{80A42D35-938E-4FCF-8F0F-085E9A6BB177}" destId="{E6EDD912-9A0E-47A9-90C7-D56FBA97CB36}" srcOrd="1" destOrd="0" presId="urn:microsoft.com/office/officeart/2005/8/layout/pyramid2"/>
    <dgm:cxn modelId="{99FA6CDC-1064-4283-97A5-D0E4BEA424D0}" type="presParOf" srcId="{80A42D35-938E-4FCF-8F0F-085E9A6BB177}" destId="{A2C5F595-E267-44AE-AED2-AF6EDAC62BD2}" srcOrd="2" destOrd="0" presId="urn:microsoft.com/office/officeart/2005/8/layout/pyramid2"/>
    <dgm:cxn modelId="{8CD5C179-9482-4420-90EF-897CB7B19FD1}" type="presParOf" srcId="{80A42D35-938E-4FCF-8F0F-085E9A6BB177}" destId="{C178518F-C434-4887-8106-21A3D0DDF03A}" srcOrd="3" destOrd="0" presId="urn:microsoft.com/office/officeart/2005/8/layout/pyramid2"/>
    <dgm:cxn modelId="{EB04B7DD-19C8-459F-B566-FC7C1732B459}" type="presParOf" srcId="{80A42D35-938E-4FCF-8F0F-085E9A6BB177}" destId="{3A4F140F-DEB2-4ED4-B2B0-BE1ACBA4BF88}" srcOrd="4" destOrd="0" presId="urn:microsoft.com/office/officeart/2005/8/layout/pyramid2"/>
    <dgm:cxn modelId="{A6762D14-B2A2-4CDA-9543-E24BDBF95FE9}" type="presParOf" srcId="{80A42D35-938E-4FCF-8F0F-085E9A6BB177}" destId="{F806CCBB-6E7B-44E8-AC61-CB1CDD291B7F}" srcOrd="5" destOrd="0" presId="urn:microsoft.com/office/officeart/2005/8/layout/pyramid2"/>
    <dgm:cxn modelId="{E4665D79-F8B2-48F1-9091-6F164597EA7B}" type="presParOf" srcId="{80A42D35-938E-4FCF-8F0F-085E9A6BB177}" destId="{6186AABC-EF91-4EBC-A018-51DA323B05E6}" srcOrd="6" destOrd="0" presId="urn:microsoft.com/office/officeart/2005/8/layout/pyramid2"/>
    <dgm:cxn modelId="{3BB6455A-AA56-4A53-B544-7E6BF7EAF329}" type="presParOf" srcId="{80A42D35-938E-4FCF-8F0F-085E9A6BB177}" destId="{C27CABA9-C9BF-4BFC-86E1-AACD12647C37}" srcOrd="7" destOrd="0" presId="urn:microsoft.com/office/officeart/2005/8/layout/pyramid2"/>
    <dgm:cxn modelId="{2E8808BE-B774-40F9-952F-2CD318A2E49B}" type="presParOf" srcId="{80A42D35-938E-4FCF-8F0F-085E9A6BB177}" destId="{86B7081F-A1E9-4DE1-9B8A-1D6B4F1F9EF2}" srcOrd="8" destOrd="0" presId="urn:microsoft.com/office/officeart/2005/8/layout/pyramid2"/>
    <dgm:cxn modelId="{0E5E6EFA-0441-4A3F-A793-43E5CB62B4D6}" type="presParOf" srcId="{80A42D35-938E-4FCF-8F0F-085E9A6BB177}" destId="{580EAA16-AB5A-425C-9322-5AABD630097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922685-D103-4892-BD06-9AD3CF2724DA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0D8AFF1B-7FF9-478D-B38D-E87C32059295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Collect dream survey</a:t>
          </a:r>
        </a:p>
      </dgm:t>
    </dgm:pt>
    <dgm:pt modelId="{71BD68A2-0B6B-419F-8BBC-A21D0C4FCF42}" type="parTrans" cxnId="{DAE7E47D-7B22-41FA-A9BB-86DA4C227A35}">
      <dgm:prSet/>
      <dgm:spPr/>
      <dgm:t>
        <a:bodyPr/>
        <a:lstStyle/>
        <a:p>
          <a:endParaRPr lang="en-US"/>
        </a:p>
      </dgm:t>
    </dgm:pt>
    <dgm:pt modelId="{B6001B60-2B7F-4A1C-977E-EF7AC96685BF}" type="sibTrans" cxnId="{DAE7E47D-7B22-41FA-A9BB-86DA4C227A35}">
      <dgm:prSet/>
      <dgm:spPr/>
      <dgm:t>
        <a:bodyPr/>
        <a:lstStyle/>
        <a:p>
          <a:endParaRPr lang="en-US"/>
        </a:p>
      </dgm:t>
    </dgm:pt>
    <dgm:pt modelId="{4034A9FE-5713-4B2F-BFFD-010243C554C4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Facilitate dream achievement</a:t>
          </a:r>
        </a:p>
      </dgm:t>
    </dgm:pt>
    <dgm:pt modelId="{0DE30DD9-2372-4E94-8BC0-2C6C52D898DC}" type="parTrans" cxnId="{9E398E47-BECD-4160-AC45-E0BBD5436F85}">
      <dgm:prSet/>
      <dgm:spPr/>
      <dgm:t>
        <a:bodyPr/>
        <a:lstStyle/>
        <a:p>
          <a:endParaRPr lang="en-US"/>
        </a:p>
      </dgm:t>
    </dgm:pt>
    <dgm:pt modelId="{B7A3AD40-6397-4320-B7B4-86DDDB66CA16}" type="sibTrans" cxnId="{9E398E47-BECD-4160-AC45-E0BBD5436F85}">
      <dgm:prSet/>
      <dgm:spPr/>
      <dgm:t>
        <a:bodyPr/>
        <a:lstStyle/>
        <a:p>
          <a:endParaRPr lang="en-US"/>
        </a:p>
      </dgm:t>
    </dgm:pt>
    <dgm:pt modelId="{239F10B7-7D31-4587-A06E-1A2BE8AA0468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Follow-up on progress</a:t>
          </a:r>
        </a:p>
      </dgm:t>
    </dgm:pt>
    <dgm:pt modelId="{99C4BE57-330A-4965-BB66-7A35415919B3}" type="parTrans" cxnId="{6342BACD-BD8C-44E2-BD41-65FAF29B2275}">
      <dgm:prSet/>
      <dgm:spPr/>
      <dgm:t>
        <a:bodyPr/>
        <a:lstStyle/>
        <a:p>
          <a:endParaRPr lang="en-US"/>
        </a:p>
      </dgm:t>
    </dgm:pt>
    <dgm:pt modelId="{87362E2C-4A39-4FD2-A2BA-CCBAA2759CDA}" type="sibTrans" cxnId="{6342BACD-BD8C-44E2-BD41-65FAF29B2275}">
      <dgm:prSet/>
      <dgm:spPr/>
      <dgm:t>
        <a:bodyPr/>
        <a:lstStyle/>
        <a:p>
          <a:endParaRPr lang="en-US"/>
        </a:p>
      </dgm:t>
    </dgm:pt>
    <dgm:pt modelId="{2391C59E-5B09-4979-9CDF-6D301D860DB8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Analyze results</a:t>
          </a:r>
        </a:p>
      </dgm:t>
    </dgm:pt>
    <dgm:pt modelId="{0504A16D-4F34-454F-B628-232D3F8789A1}" type="parTrans" cxnId="{17389BFF-50F6-4125-9537-6B464BE895CF}">
      <dgm:prSet/>
      <dgm:spPr/>
      <dgm:t>
        <a:bodyPr/>
        <a:lstStyle/>
        <a:p>
          <a:endParaRPr lang="en-US"/>
        </a:p>
      </dgm:t>
    </dgm:pt>
    <dgm:pt modelId="{4665C5AC-11DC-4A9D-B37D-2B0DC691BA9C}" type="sibTrans" cxnId="{17389BFF-50F6-4125-9537-6B464BE895CF}">
      <dgm:prSet/>
      <dgm:spPr/>
      <dgm:t>
        <a:bodyPr/>
        <a:lstStyle/>
        <a:p>
          <a:endParaRPr lang="en-US"/>
        </a:p>
      </dgm:t>
    </dgm:pt>
    <dgm:pt modelId="{0284726B-0DA6-4FAF-96E3-63DB479AEDA0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Hold individual meetings</a:t>
          </a:r>
        </a:p>
      </dgm:t>
    </dgm:pt>
    <dgm:pt modelId="{F4EFE48D-33B8-411A-BC4E-6C74AF743FEE}" type="parTrans" cxnId="{9A45EBE0-7643-4FC9-8EA2-E264E0F9831B}">
      <dgm:prSet/>
      <dgm:spPr/>
      <dgm:t>
        <a:bodyPr/>
        <a:lstStyle/>
        <a:p>
          <a:endParaRPr lang="en-US"/>
        </a:p>
      </dgm:t>
    </dgm:pt>
    <dgm:pt modelId="{4EBD9C2F-FD6B-48AB-8A3A-CBC4923E127F}" type="sibTrans" cxnId="{9A45EBE0-7643-4FC9-8EA2-E264E0F9831B}">
      <dgm:prSet/>
      <dgm:spPr/>
      <dgm:t>
        <a:bodyPr/>
        <a:lstStyle/>
        <a:p>
          <a:endParaRPr lang="en-US"/>
        </a:p>
      </dgm:t>
    </dgm:pt>
    <dgm:pt modelId="{95581A24-F134-4840-B6D6-66D69F16EEEC}" type="pres">
      <dgm:prSet presAssocID="{48922685-D103-4892-BD06-9AD3CF2724DA}" presName="arrowDiagram" presStyleCnt="0">
        <dgm:presLayoutVars>
          <dgm:chMax val="5"/>
          <dgm:dir/>
          <dgm:resizeHandles val="exact"/>
        </dgm:presLayoutVars>
      </dgm:prSet>
      <dgm:spPr/>
    </dgm:pt>
    <dgm:pt modelId="{FA787387-D875-45A9-8CFD-1DBD97E2B975}" type="pres">
      <dgm:prSet presAssocID="{48922685-D103-4892-BD06-9AD3CF2724DA}" presName="arrow" presStyleLbl="bgShp" presStyleIdx="0" presStyleCnt="1" custLinFactNeighborX="-6250" custLinFactNeighborY="667"/>
      <dgm:spPr/>
    </dgm:pt>
    <dgm:pt modelId="{88BE8CE4-3A57-40F0-8968-F0F9B8A627F4}" type="pres">
      <dgm:prSet presAssocID="{48922685-D103-4892-BD06-9AD3CF2724DA}" presName="arrowDiagram5" presStyleCnt="0"/>
      <dgm:spPr/>
    </dgm:pt>
    <dgm:pt modelId="{E620EA0C-541F-48AB-8B1F-AA3B56BD880B}" type="pres">
      <dgm:prSet presAssocID="{0D8AFF1B-7FF9-478D-B38D-E87C32059295}" presName="bullet5a" presStyleLbl="node1" presStyleIdx="0" presStyleCnt="5"/>
      <dgm:spPr/>
    </dgm:pt>
    <dgm:pt modelId="{18F84E91-19BC-48BD-9653-93881A284BEE}" type="pres">
      <dgm:prSet presAssocID="{0D8AFF1B-7FF9-478D-B38D-E87C32059295}" presName="textBox5a" presStyleLbl="revTx" presStyleIdx="0" presStyleCnt="5">
        <dgm:presLayoutVars>
          <dgm:bulletEnabled val="1"/>
        </dgm:presLayoutVars>
      </dgm:prSet>
      <dgm:spPr/>
    </dgm:pt>
    <dgm:pt modelId="{C00537E5-68AE-4130-A808-3E1BDC204482}" type="pres">
      <dgm:prSet presAssocID="{2391C59E-5B09-4979-9CDF-6D301D860DB8}" presName="bullet5b" presStyleLbl="node1" presStyleIdx="1" presStyleCnt="5"/>
      <dgm:spPr/>
    </dgm:pt>
    <dgm:pt modelId="{184893E6-35B0-4E02-9915-6C6C0F1B2120}" type="pres">
      <dgm:prSet presAssocID="{2391C59E-5B09-4979-9CDF-6D301D860DB8}" presName="textBox5b" presStyleLbl="revTx" presStyleIdx="1" presStyleCnt="5">
        <dgm:presLayoutVars>
          <dgm:bulletEnabled val="1"/>
        </dgm:presLayoutVars>
      </dgm:prSet>
      <dgm:spPr/>
    </dgm:pt>
    <dgm:pt modelId="{274B05B9-D031-42E9-A5ED-B4FA83282047}" type="pres">
      <dgm:prSet presAssocID="{0284726B-0DA6-4FAF-96E3-63DB479AEDA0}" presName="bullet5c" presStyleLbl="node1" presStyleIdx="2" presStyleCnt="5"/>
      <dgm:spPr/>
    </dgm:pt>
    <dgm:pt modelId="{5553E5B3-A15C-4CEB-BBB9-32452E9C7C7F}" type="pres">
      <dgm:prSet presAssocID="{0284726B-0DA6-4FAF-96E3-63DB479AEDA0}" presName="textBox5c" presStyleLbl="revTx" presStyleIdx="2" presStyleCnt="5">
        <dgm:presLayoutVars>
          <dgm:bulletEnabled val="1"/>
        </dgm:presLayoutVars>
      </dgm:prSet>
      <dgm:spPr/>
    </dgm:pt>
    <dgm:pt modelId="{5C61AC2E-48F4-4192-A1BC-24D5AF6743C6}" type="pres">
      <dgm:prSet presAssocID="{4034A9FE-5713-4B2F-BFFD-010243C554C4}" presName="bullet5d" presStyleLbl="node1" presStyleIdx="3" presStyleCnt="5"/>
      <dgm:spPr/>
    </dgm:pt>
    <dgm:pt modelId="{2AF01872-09C3-4EB0-B7FF-F8760821FA99}" type="pres">
      <dgm:prSet presAssocID="{4034A9FE-5713-4B2F-BFFD-010243C554C4}" presName="textBox5d" presStyleLbl="revTx" presStyleIdx="3" presStyleCnt="5">
        <dgm:presLayoutVars>
          <dgm:bulletEnabled val="1"/>
        </dgm:presLayoutVars>
      </dgm:prSet>
      <dgm:spPr/>
    </dgm:pt>
    <dgm:pt modelId="{9E4DBAEB-39DF-461C-9B42-C04DDEE7DE43}" type="pres">
      <dgm:prSet presAssocID="{239F10B7-7D31-4587-A06E-1A2BE8AA0468}" presName="bullet5e" presStyleLbl="node1" presStyleIdx="4" presStyleCnt="5"/>
      <dgm:spPr/>
    </dgm:pt>
    <dgm:pt modelId="{A0EE6AC0-3A99-4899-9809-C94D25FB1FDC}" type="pres">
      <dgm:prSet presAssocID="{239F10B7-7D31-4587-A06E-1A2BE8AA0468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F31C1546-B1B3-4DAA-9B0B-9C2A4E34B098}" type="presOf" srcId="{48922685-D103-4892-BD06-9AD3CF2724DA}" destId="{95581A24-F134-4840-B6D6-66D69F16EEEC}" srcOrd="0" destOrd="0" presId="urn:microsoft.com/office/officeart/2005/8/layout/arrow2"/>
    <dgm:cxn modelId="{9E398E47-BECD-4160-AC45-E0BBD5436F85}" srcId="{48922685-D103-4892-BD06-9AD3CF2724DA}" destId="{4034A9FE-5713-4B2F-BFFD-010243C554C4}" srcOrd="3" destOrd="0" parTransId="{0DE30DD9-2372-4E94-8BC0-2C6C52D898DC}" sibTransId="{B7A3AD40-6397-4320-B7B4-86DDDB66CA16}"/>
    <dgm:cxn modelId="{E1553769-50A6-4783-A5D6-4E79AF313730}" type="presOf" srcId="{2391C59E-5B09-4979-9CDF-6D301D860DB8}" destId="{184893E6-35B0-4E02-9915-6C6C0F1B2120}" srcOrd="0" destOrd="0" presId="urn:microsoft.com/office/officeart/2005/8/layout/arrow2"/>
    <dgm:cxn modelId="{86932073-F811-423A-BB0E-4A0E0DBB73D5}" type="presOf" srcId="{0D8AFF1B-7FF9-478D-B38D-E87C32059295}" destId="{18F84E91-19BC-48BD-9653-93881A284BEE}" srcOrd="0" destOrd="0" presId="urn:microsoft.com/office/officeart/2005/8/layout/arrow2"/>
    <dgm:cxn modelId="{DAE7E47D-7B22-41FA-A9BB-86DA4C227A35}" srcId="{48922685-D103-4892-BD06-9AD3CF2724DA}" destId="{0D8AFF1B-7FF9-478D-B38D-E87C32059295}" srcOrd="0" destOrd="0" parTransId="{71BD68A2-0B6B-419F-8BBC-A21D0C4FCF42}" sibTransId="{B6001B60-2B7F-4A1C-977E-EF7AC96685BF}"/>
    <dgm:cxn modelId="{134D4F89-21C6-4F01-B263-7F09CA25CB36}" type="presOf" srcId="{0284726B-0DA6-4FAF-96E3-63DB479AEDA0}" destId="{5553E5B3-A15C-4CEB-BBB9-32452E9C7C7F}" srcOrd="0" destOrd="0" presId="urn:microsoft.com/office/officeart/2005/8/layout/arrow2"/>
    <dgm:cxn modelId="{7A83189B-BF96-4318-B835-0FD938D02DA2}" type="presOf" srcId="{4034A9FE-5713-4B2F-BFFD-010243C554C4}" destId="{2AF01872-09C3-4EB0-B7FF-F8760821FA99}" srcOrd="0" destOrd="0" presId="urn:microsoft.com/office/officeart/2005/8/layout/arrow2"/>
    <dgm:cxn modelId="{6342BACD-BD8C-44E2-BD41-65FAF29B2275}" srcId="{48922685-D103-4892-BD06-9AD3CF2724DA}" destId="{239F10B7-7D31-4587-A06E-1A2BE8AA0468}" srcOrd="4" destOrd="0" parTransId="{99C4BE57-330A-4965-BB66-7A35415919B3}" sibTransId="{87362E2C-4A39-4FD2-A2BA-CCBAA2759CDA}"/>
    <dgm:cxn modelId="{9A45EBE0-7643-4FC9-8EA2-E264E0F9831B}" srcId="{48922685-D103-4892-BD06-9AD3CF2724DA}" destId="{0284726B-0DA6-4FAF-96E3-63DB479AEDA0}" srcOrd="2" destOrd="0" parTransId="{F4EFE48D-33B8-411A-BC4E-6C74AF743FEE}" sibTransId="{4EBD9C2F-FD6B-48AB-8A3A-CBC4923E127F}"/>
    <dgm:cxn modelId="{C0C39BFE-3C24-43AB-9DC6-7B10C563C870}" type="presOf" srcId="{239F10B7-7D31-4587-A06E-1A2BE8AA0468}" destId="{A0EE6AC0-3A99-4899-9809-C94D25FB1FDC}" srcOrd="0" destOrd="0" presId="urn:microsoft.com/office/officeart/2005/8/layout/arrow2"/>
    <dgm:cxn modelId="{17389BFF-50F6-4125-9537-6B464BE895CF}" srcId="{48922685-D103-4892-BD06-9AD3CF2724DA}" destId="{2391C59E-5B09-4979-9CDF-6D301D860DB8}" srcOrd="1" destOrd="0" parTransId="{0504A16D-4F34-454F-B628-232D3F8789A1}" sibTransId="{4665C5AC-11DC-4A9D-B37D-2B0DC691BA9C}"/>
    <dgm:cxn modelId="{4CC72FD9-1B76-4731-951D-4CAEAAB8A8D4}" type="presParOf" srcId="{95581A24-F134-4840-B6D6-66D69F16EEEC}" destId="{FA787387-D875-45A9-8CFD-1DBD97E2B975}" srcOrd="0" destOrd="0" presId="urn:microsoft.com/office/officeart/2005/8/layout/arrow2"/>
    <dgm:cxn modelId="{A2EB3E5F-5124-4E10-9D8D-435FC3F77B84}" type="presParOf" srcId="{95581A24-F134-4840-B6D6-66D69F16EEEC}" destId="{88BE8CE4-3A57-40F0-8968-F0F9B8A627F4}" srcOrd="1" destOrd="0" presId="urn:microsoft.com/office/officeart/2005/8/layout/arrow2"/>
    <dgm:cxn modelId="{1DEEC155-5BE0-4BAC-9C85-37304283F8C5}" type="presParOf" srcId="{88BE8CE4-3A57-40F0-8968-F0F9B8A627F4}" destId="{E620EA0C-541F-48AB-8B1F-AA3B56BD880B}" srcOrd="0" destOrd="0" presId="urn:microsoft.com/office/officeart/2005/8/layout/arrow2"/>
    <dgm:cxn modelId="{D0268070-39C2-4178-9FBD-E0BB00F32F64}" type="presParOf" srcId="{88BE8CE4-3A57-40F0-8968-F0F9B8A627F4}" destId="{18F84E91-19BC-48BD-9653-93881A284BEE}" srcOrd="1" destOrd="0" presId="urn:microsoft.com/office/officeart/2005/8/layout/arrow2"/>
    <dgm:cxn modelId="{6D4F4B6B-999F-4A44-9836-05BC57367E0B}" type="presParOf" srcId="{88BE8CE4-3A57-40F0-8968-F0F9B8A627F4}" destId="{C00537E5-68AE-4130-A808-3E1BDC204482}" srcOrd="2" destOrd="0" presId="urn:microsoft.com/office/officeart/2005/8/layout/arrow2"/>
    <dgm:cxn modelId="{F09705B3-F5A1-455B-A407-D06EECC7C749}" type="presParOf" srcId="{88BE8CE4-3A57-40F0-8968-F0F9B8A627F4}" destId="{184893E6-35B0-4E02-9915-6C6C0F1B2120}" srcOrd="3" destOrd="0" presId="urn:microsoft.com/office/officeart/2005/8/layout/arrow2"/>
    <dgm:cxn modelId="{FD639B3D-0D61-4C13-91DD-39D2EB177AEF}" type="presParOf" srcId="{88BE8CE4-3A57-40F0-8968-F0F9B8A627F4}" destId="{274B05B9-D031-42E9-A5ED-B4FA83282047}" srcOrd="4" destOrd="0" presId="urn:microsoft.com/office/officeart/2005/8/layout/arrow2"/>
    <dgm:cxn modelId="{C483C9C1-36AF-40FB-8352-3506CCBE1D6B}" type="presParOf" srcId="{88BE8CE4-3A57-40F0-8968-F0F9B8A627F4}" destId="{5553E5B3-A15C-4CEB-BBB9-32452E9C7C7F}" srcOrd="5" destOrd="0" presId="urn:microsoft.com/office/officeart/2005/8/layout/arrow2"/>
    <dgm:cxn modelId="{56466FB7-FE89-4533-884D-43BE2124F15F}" type="presParOf" srcId="{88BE8CE4-3A57-40F0-8968-F0F9B8A627F4}" destId="{5C61AC2E-48F4-4192-A1BC-24D5AF6743C6}" srcOrd="6" destOrd="0" presId="urn:microsoft.com/office/officeart/2005/8/layout/arrow2"/>
    <dgm:cxn modelId="{395EDB72-1AFB-452B-AB84-76D9615CB9B8}" type="presParOf" srcId="{88BE8CE4-3A57-40F0-8968-F0F9B8A627F4}" destId="{2AF01872-09C3-4EB0-B7FF-F8760821FA99}" srcOrd="7" destOrd="0" presId="urn:microsoft.com/office/officeart/2005/8/layout/arrow2"/>
    <dgm:cxn modelId="{419B6690-B6B4-445B-BADD-6648B5EF2845}" type="presParOf" srcId="{88BE8CE4-3A57-40F0-8968-F0F9B8A627F4}" destId="{9E4DBAEB-39DF-461C-9B42-C04DDEE7DE43}" srcOrd="8" destOrd="0" presId="urn:microsoft.com/office/officeart/2005/8/layout/arrow2"/>
    <dgm:cxn modelId="{A0ABFB67-9B4A-4BC7-8D27-390EFA56ABE6}" type="presParOf" srcId="{88BE8CE4-3A57-40F0-8968-F0F9B8A627F4}" destId="{A0EE6AC0-3A99-4899-9809-C94D25FB1FD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C6311D-BB33-47B0-8957-9FE9BF3A514D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606F7-7B58-4BD4-88C4-2AC8E37D9397}">
      <dgm:prSet phldrT="[Text]" custT="1"/>
      <dgm:spPr/>
      <dgm:t>
        <a:bodyPr/>
        <a:lstStyle/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 Department</a:t>
          </a:r>
        </a:p>
      </dgm:t>
    </dgm:pt>
    <dgm:pt modelId="{630F8D59-0B00-4368-97B1-658800E27489}" type="parTrans" cxnId="{F95B1001-2335-45E2-BDBB-89CD96032401}">
      <dgm:prSet/>
      <dgm:spPr/>
      <dgm:t>
        <a:bodyPr/>
        <a:lstStyle/>
        <a:p>
          <a:endParaRPr lang="en-US"/>
        </a:p>
      </dgm:t>
    </dgm:pt>
    <dgm:pt modelId="{32DEFFDB-7BE8-4CCC-A4DE-35CA03F75F61}" type="sibTrans" cxnId="{F95B1001-2335-45E2-BDBB-89CD96032401}">
      <dgm:prSet/>
      <dgm:spPr/>
      <dgm:t>
        <a:bodyPr/>
        <a:lstStyle/>
        <a:p>
          <a:endParaRPr lang="en-US"/>
        </a:p>
      </dgm:t>
    </dgm:pt>
    <dgm:pt modelId="{AB00652F-0C47-49A0-91F4-2EE60996D1A5}">
      <dgm:prSet phldrT="[Text]" custT="1"/>
      <dgm:spPr/>
      <dgm:t>
        <a:bodyPr/>
        <a:lstStyle/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Clinical Lab Staff</a:t>
          </a:r>
        </a:p>
      </dgm:t>
    </dgm:pt>
    <dgm:pt modelId="{5117E316-F99C-40D6-90A4-348D881C2FB5}" type="parTrans" cxnId="{631E14AB-CDD9-4E75-A80A-FA18F023D8E6}">
      <dgm:prSet/>
      <dgm:spPr/>
      <dgm:t>
        <a:bodyPr/>
        <a:lstStyle/>
        <a:p>
          <a:endParaRPr lang="en-US"/>
        </a:p>
      </dgm:t>
    </dgm:pt>
    <dgm:pt modelId="{F83E5C12-00E4-4B2D-9FE4-97FD901E7BE9}" type="sibTrans" cxnId="{631E14AB-CDD9-4E75-A80A-FA18F023D8E6}">
      <dgm:prSet/>
      <dgm:spPr/>
      <dgm:t>
        <a:bodyPr/>
        <a:lstStyle/>
        <a:p>
          <a:endParaRPr lang="en-US"/>
        </a:p>
      </dgm:t>
    </dgm:pt>
    <dgm:pt modelId="{61FABC9D-875F-470A-B4C5-B5812F1E8146}">
      <dgm:prSet phldrT="[Text]" custT="1"/>
      <dgm:spPr/>
      <dgm:t>
        <a:bodyPr/>
        <a:lstStyle/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 Techs</a:t>
          </a:r>
        </a:p>
      </dgm:t>
    </dgm:pt>
    <dgm:pt modelId="{6704E106-77DA-451C-A875-FFEE21549E49}" type="parTrans" cxnId="{76F01DEB-62D8-4DE6-8016-B58E14AA1940}">
      <dgm:prSet/>
      <dgm:spPr/>
      <dgm:t>
        <a:bodyPr/>
        <a:lstStyle/>
        <a:p>
          <a:endParaRPr lang="en-US"/>
        </a:p>
      </dgm:t>
    </dgm:pt>
    <dgm:pt modelId="{2E0F558E-60C4-4E73-8611-13C068AE3A0B}" type="sibTrans" cxnId="{76F01DEB-62D8-4DE6-8016-B58E14AA1940}">
      <dgm:prSet/>
      <dgm:spPr/>
      <dgm:t>
        <a:bodyPr/>
        <a:lstStyle/>
        <a:p>
          <a:endParaRPr lang="en-US"/>
        </a:p>
      </dgm:t>
    </dgm:pt>
    <dgm:pt modelId="{BA886849-2CE6-4F00-99BE-A6C12A46D0FB}">
      <dgm:prSet phldrT="[Text]" custT="1"/>
      <dgm:spPr/>
      <dgm:t>
        <a:bodyPr/>
        <a:lstStyle/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Leaders/</a:t>
          </a:r>
        </a:p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Supportive Roles</a:t>
          </a:r>
        </a:p>
      </dgm:t>
    </dgm:pt>
    <dgm:pt modelId="{7AEC4455-95DF-41CD-9054-86DF05FDF745}" type="parTrans" cxnId="{220E88FE-02EC-4F90-9BDB-F293578C54DC}">
      <dgm:prSet/>
      <dgm:spPr/>
      <dgm:t>
        <a:bodyPr/>
        <a:lstStyle/>
        <a:p>
          <a:endParaRPr lang="en-US"/>
        </a:p>
      </dgm:t>
    </dgm:pt>
    <dgm:pt modelId="{C9690FA4-7CEF-4A45-85AF-95D007BF8E8C}" type="sibTrans" cxnId="{220E88FE-02EC-4F90-9BDB-F293578C54DC}">
      <dgm:prSet/>
      <dgm:spPr/>
      <dgm:t>
        <a:bodyPr/>
        <a:lstStyle/>
        <a:p>
          <a:endParaRPr lang="en-US"/>
        </a:p>
      </dgm:t>
    </dgm:pt>
    <dgm:pt modelId="{6C69E958-33A1-4E9A-92F2-3B7D73705CE8}">
      <dgm:prSet phldrT="[Text]" custT="1"/>
      <dgm:spPr/>
      <dgm:t>
        <a:bodyPr/>
        <a:lstStyle/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gm:t>
    </dgm:pt>
    <dgm:pt modelId="{03952102-3617-4481-A691-EF2926D6D379}" type="parTrans" cxnId="{EA5082ED-3C63-4040-87AD-5745DDEA7112}">
      <dgm:prSet/>
      <dgm:spPr/>
      <dgm:t>
        <a:bodyPr/>
        <a:lstStyle/>
        <a:p>
          <a:endParaRPr lang="en-US"/>
        </a:p>
      </dgm:t>
    </dgm:pt>
    <dgm:pt modelId="{701DF9F9-98EA-4B01-93F6-CAD1F95F3BB6}" type="sibTrans" cxnId="{EA5082ED-3C63-4040-87AD-5745DDEA7112}">
      <dgm:prSet/>
      <dgm:spPr/>
      <dgm:t>
        <a:bodyPr/>
        <a:lstStyle/>
        <a:p>
          <a:endParaRPr lang="en-US"/>
        </a:p>
      </dgm:t>
    </dgm:pt>
    <dgm:pt modelId="{6718E76C-2D51-43C0-BD1A-C4A07CDE756E}">
      <dgm:prSet phldrT="[Text]" custT="1"/>
      <dgm:spPr/>
      <dgm:t>
        <a:bodyPr/>
        <a:lstStyle/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Phlebotomists</a:t>
          </a:r>
        </a:p>
      </dgm:t>
    </dgm:pt>
    <dgm:pt modelId="{DEE5E1B3-F8A6-4483-BAC0-434DA80AEC30}" type="sibTrans" cxnId="{DBF22D3A-0E66-412B-9FDD-9FE765C27603}">
      <dgm:prSet/>
      <dgm:spPr/>
      <dgm:t>
        <a:bodyPr/>
        <a:lstStyle/>
        <a:p>
          <a:endParaRPr lang="en-US"/>
        </a:p>
      </dgm:t>
    </dgm:pt>
    <dgm:pt modelId="{11FFA687-3D4E-483C-A2A3-E4D49599EA2B}" type="parTrans" cxnId="{DBF22D3A-0E66-412B-9FDD-9FE765C27603}">
      <dgm:prSet/>
      <dgm:spPr/>
      <dgm:t>
        <a:bodyPr/>
        <a:lstStyle/>
        <a:p>
          <a:endParaRPr lang="en-US"/>
        </a:p>
      </dgm:t>
    </dgm:pt>
    <dgm:pt modelId="{EC287C2D-76A1-41E2-9711-39A53CA37EFD}">
      <dgm:prSet phldrT="[Text]" custT="1"/>
      <dgm:spPr/>
      <dgm:t>
        <a:bodyPr/>
        <a:lstStyle/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Fellowship Mentor</a:t>
          </a:r>
        </a:p>
      </dgm:t>
    </dgm:pt>
    <dgm:pt modelId="{B21392DF-390A-4FA8-B09D-F9E5B5CC5E7F}" type="parTrans" cxnId="{0435058A-3820-4B7E-AC49-89905CEC089C}">
      <dgm:prSet/>
      <dgm:spPr/>
      <dgm:t>
        <a:bodyPr/>
        <a:lstStyle/>
        <a:p>
          <a:endParaRPr lang="en-US"/>
        </a:p>
      </dgm:t>
    </dgm:pt>
    <dgm:pt modelId="{27249C8C-63DF-4970-A05B-BF861D1FB541}" type="sibTrans" cxnId="{0435058A-3820-4B7E-AC49-89905CEC089C}">
      <dgm:prSet/>
      <dgm:spPr/>
      <dgm:t>
        <a:bodyPr/>
        <a:lstStyle/>
        <a:p>
          <a:endParaRPr lang="en-US"/>
        </a:p>
      </dgm:t>
    </dgm:pt>
    <dgm:pt modelId="{155B7290-CC80-478D-8F88-CC73E37C6006}" type="pres">
      <dgm:prSet presAssocID="{C4C6311D-BB33-47B0-8957-9FE9BF3A514D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667287CA-9414-406A-A090-BA4A504CC818}" type="pres">
      <dgm:prSet presAssocID="{0E3606F7-7B58-4BD4-88C4-2AC8E37D9397}" presName="hierRoot1" presStyleCnt="0"/>
      <dgm:spPr/>
    </dgm:pt>
    <dgm:pt modelId="{7A6737A0-7D57-45DC-A62E-6385EEB243B6}" type="pres">
      <dgm:prSet presAssocID="{0E3606F7-7B58-4BD4-88C4-2AC8E37D9397}" presName="composite" presStyleCnt="0"/>
      <dgm:spPr/>
    </dgm:pt>
    <dgm:pt modelId="{7CC2EBBF-9A41-46CF-A30F-598FD45D9B03}" type="pres">
      <dgm:prSet presAssocID="{0E3606F7-7B58-4BD4-88C4-2AC8E37D9397}" presName="background" presStyleLbl="node0" presStyleIdx="0" presStyleCnt="2"/>
      <dgm:spPr/>
    </dgm:pt>
    <dgm:pt modelId="{AE67EF5A-B944-44CD-B40C-FF172E40B3E5}" type="pres">
      <dgm:prSet presAssocID="{0E3606F7-7B58-4BD4-88C4-2AC8E37D9397}" presName="text" presStyleLbl="fgAcc0" presStyleIdx="0" presStyleCnt="2" custLinFactNeighborX="4164" custLinFactNeighborY="3717">
        <dgm:presLayoutVars>
          <dgm:chPref val="3"/>
        </dgm:presLayoutVars>
      </dgm:prSet>
      <dgm:spPr/>
    </dgm:pt>
    <dgm:pt modelId="{BB39E28F-4399-4FB5-BCC9-1E38E6C0825E}" type="pres">
      <dgm:prSet presAssocID="{0E3606F7-7B58-4BD4-88C4-2AC8E37D9397}" presName="hierChild2" presStyleCnt="0"/>
      <dgm:spPr/>
    </dgm:pt>
    <dgm:pt modelId="{23B89778-CD9C-4872-A347-61F6AC6173A5}" type="pres">
      <dgm:prSet presAssocID="{5117E316-F99C-40D6-90A4-348D881C2FB5}" presName="Name10" presStyleLbl="parChTrans1D2" presStyleIdx="0" presStyleCnt="2"/>
      <dgm:spPr/>
    </dgm:pt>
    <dgm:pt modelId="{43A528B8-EB70-42D9-8D25-55D367001357}" type="pres">
      <dgm:prSet presAssocID="{AB00652F-0C47-49A0-91F4-2EE60996D1A5}" presName="hierRoot2" presStyleCnt="0"/>
      <dgm:spPr/>
    </dgm:pt>
    <dgm:pt modelId="{13B15FBA-564B-4AFB-A741-DDDC65B858F2}" type="pres">
      <dgm:prSet presAssocID="{AB00652F-0C47-49A0-91F4-2EE60996D1A5}" presName="composite2" presStyleCnt="0"/>
      <dgm:spPr/>
    </dgm:pt>
    <dgm:pt modelId="{5958BE9A-1C14-4D96-8E08-3D2629A7D36B}" type="pres">
      <dgm:prSet presAssocID="{AB00652F-0C47-49A0-91F4-2EE60996D1A5}" presName="background2" presStyleLbl="node2" presStyleIdx="0" presStyleCnt="2"/>
      <dgm:spPr/>
    </dgm:pt>
    <dgm:pt modelId="{EEB6E503-93C7-49CC-B00F-77AFCCF56413}" type="pres">
      <dgm:prSet presAssocID="{AB00652F-0C47-49A0-91F4-2EE60996D1A5}" presName="text2" presStyleLbl="fgAcc2" presStyleIdx="0" presStyleCnt="2">
        <dgm:presLayoutVars>
          <dgm:chPref val="3"/>
        </dgm:presLayoutVars>
      </dgm:prSet>
      <dgm:spPr/>
    </dgm:pt>
    <dgm:pt modelId="{10BF2163-5CBF-43ED-A21B-CE42C6A9B467}" type="pres">
      <dgm:prSet presAssocID="{AB00652F-0C47-49A0-91F4-2EE60996D1A5}" presName="hierChild3" presStyleCnt="0"/>
      <dgm:spPr/>
    </dgm:pt>
    <dgm:pt modelId="{31E5D084-87AF-41E9-AFD2-5FCD5F0C3E6F}" type="pres">
      <dgm:prSet presAssocID="{11FFA687-3D4E-483C-A2A3-E4D49599EA2B}" presName="Name17" presStyleLbl="parChTrans1D3" presStyleIdx="0" presStyleCnt="3"/>
      <dgm:spPr/>
    </dgm:pt>
    <dgm:pt modelId="{0617194F-D396-443C-A275-D7805686434C}" type="pres">
      <dgm:prSet presAssocID="{6718E76C-2D51-43C0-BD1A-C4A07CDE756E}" presName="hierRoot3" presStyleCnt="0"/>
      <dgm:spPr/>
    </dgm:pt>
    <dgm:pt modelId="{7A589458-3046-446C-8C6B-AA91E53CF3BC}" type="pres">
      <dgm:prSet presAssocID="{6718E76C-2D51-43C0-BD1A-C4A07CDE756E}" presName="composite3" presStyleCnt="0"/>
      <dgm:spPr/>
    </dgm:pt>
    <dgm:pt modelId="{B62F463D-7D69-43C9-B0C8-197BCDC546B2}" type="pres">
      <dgm:prSet presAssocID="{6718E76C-2D51-43C0-BD1A-C4A07CDE756E}" presName="background3" presStyleLbl="node3" presStyleIdx="0" presStyleCnt="3"/>
      <dgm:spPr/>
    </dgm:pt>
    <dgm:pt modelId="{CF56CB47-A526-42F1-9403-9CA8D67563D8}" type="pres">
      <dgm:prSet presAssocID="{6718E76C-2D51-43C0-BD1A-C4A07CDE756E}" presName="text3" presStyleLbl="fgAcc3" presStyleIdx="0" presStyleCnt="3">
        <dgm:presLayoutVars>
          <dgm:chPref val="3"/>
        </dgm:presLayoutVars>
      </dgm:prSet>
      <dgm:spPr/>
    </dgm:pt>
    <dgm:pt modelId="{C8AE9E46-1B5F-41E1-BE1E-EE258605560D}" type="pres">
      <dgm:prSet presAssocID="{6718E76C-2D51-43C0-BD1A-C4A07CDE756E}" presName="hierChild4" presStyleCnt="0"/>
      <dgm:spPr/>
    </dgm:pt>
    <dgm:pt modelId="{E664601D-C3D0-43F0-B578-E77B588FDF70}" type="pres">
      <dgm:prSet presAssocID="{6704E106-77DA-451C-A875-FFEE21549E49}" presName="Name17" presStyleLbl="parChTrans1D3" presStyleIdx="1" presStyleCnt="3"/>
      <dgm:spPr/>
    </dgm:pt>
    <dgm:pt modelId="{AACC1090-EE15-46DB-B5D3-617DD045556A}" type="pres">
      <dgm:prSet presAssocID="{61FABC9D-875F-470A-B4C5-B5812F1E8146}" presName="hierRoot3" presStyleCnt="0"/>
      <dgm:spPr/>
    </dgm:pt>
    <dgm:pt modelId="{2DF8E57B-CE5C-44D5-841E-17DBDED0C0F1}" type="pres">
      <dgm:prSet presAssocID="{61FABC9D-875F-470A-B4C5-B5812F1E8146}" presName="composite3" presStyleCnt="0"/>
      <dgm:spPr/>
    </dgm:pt>
    <dgm:pt modelId="{BE4794F9-753D-4E4A-8792-1E600F67965B}" type="pres">
      <dgm:prSet presAssocID="{61FABC9D-875F-470A-B4C5-B5812F1E8146}" presName="background3" presStyleLbl="node3" presStyleIdx="1" presStyleCnt="3"/>
      <dgm:spPr/>
    </dgm:pt>
    <dgm:pt modelId="{92DEC846-E02E-42CF-9AC7-E6163ECA9CE2}" type="pres">
      <dgm:prSet presAssocID="{61FABC9D-875F-470A-B4C5-B5812F1E8146}" presName="text3" presStyleLbl="fgAcc3" presStyleIdx="1" presStyleCnt="3">
        <dgm:presLayoutVars>
          <dgm:chPref val="3"/>
        </dgm:presLayoutVars>
      </dgm:prSet>
      <dgm:spPr/>
    </dgm:pt>
    <dgm:pt modelId="{629FF6B7-76BB-42BB-829D-BEA860E2DA30}" type="pres">
      <dgm:prSet presAssocID="{61FABC9D-875F-470A-B4C5-B5812F1E8146}" presName="hierChild4" presStyleCnt="0"/>
      <dgm:spPr/>
    </dgm:pt>
    <dgm:pt modelId="{E99FD2A0-653E-4804-A42D-A699578A144F}" type="pres">
      <dgm:prSet presAssocID="{7AEC4455-95DF-41CD-9054-86DF05FDF745}" presName="Name10" presStyleLbl="parChTrans1D2" presStyleIdx="1" presStyleCnt="2"/>
      <dgm:spPr/>
    </dgm:pt>
    <dgm:pt modelId="{8E702BEE-69AF-4F7F-842C-B6C203201A2C}" type="pres">
      <dgm:prSet presAssocID="{BA886849-2CE6-4F00-99BE-A6C12A46D0FB}" presName="hierRoot2" presStyleCnt="0"/>
      <dgm:spPr/>
    </dgm:pt>
    <dgm:pt modelId="{4DF6DE6C-0455-41EA-9715-ED7BC793B304}" type="pres">
      <dgm:prSet presAssocID="{BA886849-2CE6-4F00-99BE-A6C12A46D0FB}" presName="composite2" presStyleCnt="0"/>
      <dgm:spPr/>
    </dgm:pt>
    <dgm:pt modelId="{3760AE32-86B3-4F1F-8FFB-E994345F94A4}" type="pres">
      <dgm:prSet presAssocID="{BA886849-2CE6-4F00-99BE-A6C12A46D0FB}" presName="background2" presStyleLbl="node2" presStyleIdx="1" presStyleCnt="2"/>
      <dgm:spPr/>
    </dgm:pt>
    <dgm:pt modelId="{0FCF28E8-C55A-493E-896C-2FE1011C5109}" type="pres">
      <dgm:prSet presAssocID="{BA886849-2CE6-4F00-99BE-A6C12A46D0FB}" presName="text2" presStyleLbl="fgAcc2" presStyleIdx="1" presStyleCnt="2">
        <dgm:presLayoutVars>
          <dgm:chPref val="3"/>
        </dgm:presLayoutVars>
      </dgm:prSet>
      <dgm:spPr/>
    </dgm:pt>
    <dgm:pt modelId="{5B16118F-6A57-41F6-9451-EC5CF1E849CC}" type="pres">
      <dgm:prSet presAssocID="{BA886849-2CE6-4F00-99BE-A6C12A46D0FB}" presName="hierChild3" presStyleCnt="0"/>
      <dgm:spPr/>
    </dgm:pt>
    <dgm:pt modelId="{BCF659E1-232F-4F98-AD8B-1D839FB10530}" type="pres">
      <dgm:prSet presAssocID="{03952102-3617-4481-A691-EF2926D6D379}" presName="Name17" presStyleLbl="parChTrans1D3" presStyleIdx="2" presStyleCnt="3"/>
      <dgm:spPr/>
    </dgm:pt>
    <dgm:pt modelId="{58F560CC-CDFD-4A7F-AA71-856F7031A37E}" type="pres">
      <dgm:prSet presAssocID="{6C69E958-33A1-4E9A-92F2-3B7D73705CE8}" presName="hierRoot3" presStyleCnt="0"/>
      <dgm:spPr/>
    </dgm:pt>
    <dgm:pt modelId="{A322692C-BE84-4AE4-8CD1-CC960A8AE656}" type="pres">
      <dgm:prSet presAssocID="{6C69E958-33A1-4E9A-92F2-3B7D73705CE8}" presName="composite3" presStyleCnt="0"/>
      <dgm:spPr/>
    </dgm:pt>
    <dgm:pt modelId="{247B13CC-8DA0-4527-BD71-2902811B8E5C}" type="pres">
      <dgm:prSet presAssocID="{6C69E958-33A1-4E9A-92F2-3B7D73705CE8}" presName="background3" presStyleLbl="node3" presStyleIdx="2" presStyleCnt="3"/>
      <dgm:spPr/>
    </dgm:pt>
    <dgm:pt modelId="{B4A0416D-042F-4B1D-AEF1-61DDE88FE290}" type="pres">
      <dgm:prSet presAssocID="{6C69E958-33A1-4E9A-92F2-3B7D73705CE8}" presName="text3" presStyleLbl="fgAcc3" presStyleIdx="2" presStyleCnt="3">
        <dgm:presLayoutVars>
          <dgm:chPref val="3"/>
        </dgm:presLayoutVars>
      </dgm:prSet>
      <dgm:spPr/>
    </dgm:pt>
    <dgm:pt modelId="{ECCAFF95-6EDF-4411-9A65-A1EE6A45569A}" type="pres">
      <dgm:prSet presAssocID="{6C69E958-33A1-4E9A-92F2-3B7D73705CE8}" presName="hierChild4" presStyleCnt="0"/>
      <dgm:spPr/>
    </dgm:pt>
    <dgm:pt modelId="{FE8A55A6-E9D2-4E25-BBB6-A3D78B6450CA}" type="pres">
      <dgm:prSet presAssocID="{EC287C2D-76A1-41E2-9711-39A53CA37EFD}" presName="hierRoot1" presStyleCnt="0"/>
      <dgm:spPr/>
    </dgm:pt>
    <dgm:pt modelId="{D107896F-EAFA-4904-ACDB-A739E657F397}" type="pres">
      <dgm:prSet presAssocID="{EC287C2D-76A1-41E2-9711-39A53CA37EFD}" presName="composite" presStyleCnt="0"/>
      <dgm:spPr/>
    </dgm:pt>
    <dgm:pt modelId="{FC45034E-C49D-4BC0-AD90-B4DD5F58C122}" type="pres">
      <dgm:prSet presAssocID="{EC287C2D-76A1-41E2-9711-39A53CA37EFD}" presName="background" presStyleLbl="node0" presStyleIdx="1" presStyleCnt="2"/>
      <dgm:spPr/>
    </dgm:pt>
    <dgm:pt modelId="{43E2A2AD-9C52-4389-A3A0-89AAD7E74B7F}" type="pres">
      <dgm:prSet presAssocID="{EC287C2D-76A1-41E2-9711-39A53CA37EFD}" presName="text" presStyleLbl="fgAcc0" presStyleIdx="1" presStyleCnt="2" custLinFactX="175932" custLinFactNeighborX="200000" custLinFactNeighborY="958">
        <dgm:presLayoutVars>
          <dgm:chPref val="3"/>
        </dgm:presLayoutVars>
      </dgm:prSet>
      <dgm:spPr/>
    </dgm:pt>
    <dgm:pt modelId="{5E787B39-61D2-43A3-907D-CD0E27E3673D}" type="pres">
      <dgm:prSet presAssocID="{EC287C2D-76A1-41E2-9711-39A53CA37EFD}" presName="hierChild2" presStyleCnt="0"/>
      <dgm:spPr/>
    </dgm:pt>
  </dgm:ptLst>
  <dgm:cxnLst>
    <dgm:cxn modelId="{F95B1001-2335-45E2-BDBB-89CD96032401}" srcId="{C4C6311D-BB33-47B0-8957-9FE9BF3A514D}" destId="{0E3606F7-7B58-4BD4-88C4-2AC8E37D9397}" srcOrd="0" destOrd="0" parTransId="{630F8D59-0B00-4368-97B1-658800E27489}" sibTransId="{32DEFFDB-7BE8-4CCC-A4DE-35CA03F75F61}"/>
    <dgm:cxn modelId="{BF12B515-4BEE-4CBA-A99C-18BDAB02731C}" type="presOf" srcId="{11FFA687-3D4E-483C-A2A3-E4D49599EA2B}" destId="{31E5D084-87AF-41E9-AFD2-5FCD5F0C3E6F}" srcOrd="0" destOrd="0" presId="urn:microsoft.com/office/officeart/2005/8/layout/hierarchy1"/>
    <dgm:cxn modelId="{DBF22D3A-0E66-412B-9FDD-9FE765C27603}" srcId="{AB00652F-0C47-49A0-91F4-2EE60996D1A5}" destId="{6718E76C-2D51-43C0-BD1A-C4A07CDE756E}" srcOrd="0" destOrd="0" parTransId="{11FFA687-3D4E-483C-A2A3-E4D49599EA2B}" sibTransId="{DEE5E1B3-F8A6-4483-BAC0-434DA80AEC30}"/>
    <dgm:cxn modelId="{EEF82E3A-1CBF-45D0-9734-975CEBC49E8A}" type="presOf" srcId="{6718E76C-2D51-43C0-BD1A-C4A07CDE756E}" destId="{CF56CB47-A526-42F1-9403-9CA8D67563D8}" srcOrd="0" destOrd="0" presId="urn:microsoft.com/office/officeart/2005/8/layout/hierarchy1"/>
    <dgm:cxn modelId="{8DBC7C3F-143C-4D28-B14E-A03BE03AB415}" type="presOf" srcId="{61FABC9D-875F-470A-B4C5-B5812F1E8146}" destId="{92DEC846-E02E-42CF-9AC7-E6163ECA9CE2}" srcOrd="0" destOrd="0" presId="urn:microsoft.com/office/officeart/2005/8/layout/hierarchy1"/>
    <dgm:cxn modelId="{8A05CA50-F491-4E61-8F59-2B1E91DADC36}" type="presOf" srcId="{7AEC4455-95DF-41CD-9054-86DF05FDF745}" destId="{E99FD2A0-653E-4804-A42D-A699578A144F}" srcOrd="0" destOrd="0" presId="urn:microsoft.com/office/officeart/2005/8/layout/hierarchy1"/>
    <dgm:cxn modelId="{2922E483-828D-471E-B13C-7B8A3CE33526}" type="presOf" srcId="{EC287C2D-76A1-41E2-9711-39A53CA37EFD}" destId="{43E2A2AD-9C52-4389-A3A0-89AAD7E74B7F}" srcOrd="0" destOrd="0" presId="urn:microsoft.com/office/officeart/2005/8/layout/hierarchy1"/>
    <dgm:cxn modelId="{3FC69785-87B0-4DE8-9AB1-C9769E75EBAB}" type="presOf" srcId="{AB00652F-0C47-49A0-91F4-2EE60996D1A5}" destId="{EEB6E503-93C7-49CC-B00F-77AFCCF56413}" srcOrd="0" destOrd="0" presId="urn:microsoft.com/office/officeart/2005/8/layout/hierarchy1"/>
    <dgm:cxn modelId="{0435058A-3820-4B7E-AC49-89905CEC089C}" srcId="{C4C6311D-BB33-47B0-8957-9FE9BF3A514D}" destId="{EC287C2D-76A1-41E2-9711-39A53CA37EFD}" srcOrd="1" destOrd="0" parTransId="{B21392DF-390A-4FA8-B09D-F9E5B5CC5E7F}" sibTransId="{27249C8C-63DF-4970-A05B-BF861D1FB541}"/>
    <dgm:cxn modelId="{00B5199D-3D42-4EED-BE21-B2C92D4ED21F}" type="presOf" srcId="{0E3606F7-7B58-4BD4-88C4-2AC8E37D9397}" destId="{AE67EF5A-B944-44CD-B40C-FF172E40B3E5}" srcOrd="0" destOrd="0" presId="urn:microsoft.com/office/officeart/2005/8/layout/hierarchy1"/>
    <dgm:cxn modelId="{FE96B39D-F426-4C42-B1C7-21D5FF18BD13}" type="presOf" srcId="{5117E316-F99C-40D6-90A4-348D881C2FB5}" destId="{23B89778-CD9C-4872-A347-61F6AC6173A5}" srcOrd="0" destOrd="0" presId="urn:microsoft.com/office/officeart/2005/8/layout/hierarchy1"/>
    <dgm:cxn modelId="{B13F71A6-603E-4EE5-B55D-1BE4959D70D3}" type="presOf" srcId="{C4C6311D-BB33-47B0-8957-9FE9BF3A514D}" destId="{155B7290-CC80-478D-8F88-CC73E37C6006}" srcOrd="0" destOrd="0" presId="urn:microsoft.com/office/officeart/2005/8/layout/hierarchy1"/>
    <dgm:cxn modelId="{631E14AB-CDD9-4E75-A80A-FA18F023D8E6}" srcId="{0E3606F7-7B58-4BD4-88C4-2AC8E37D9397}" destId="{AB00652F-0C47-49A0-91F4-2EE60996D1A5}" srcOrd="0" destOrd="0" parTransId="{5117E316-F99C-40D6-90A4-348D881C2FB5}" sibTransId="{F83E5C12-00E4-4B2D-9FE4-97FD901E7BE9}"/>
    <dgm:cxn modelId="{5C51A9B8-18D8-483C-BA98-5B686AD90FEC}" type="presOf" srcId="{6C69E958-33A1-4E9A-92F2-3B7D73705CE8}" destId="{B4A0416D-042F-4B1D-AEF1-61DDE88FE290}" srcOrd="0" destOrd="0" presId="urn:microsoft.com/office/officeart/2005/8/layout/hierarchy1"/>
    <dgm:cxn modelId="{D6614DBE-1338-4616-AB88-CA1660AAF5AB}" type="presOf" srcId="{03952102-3617-4481-A691-EF2926D6D379}" destId="{BCF659E1-232F-4F98-AD8B-1D839FB10530}" srcOrd="0" destOrd="0" presId="urn:microsoft.com/office/officeart/2005/8/layout/hierarchy1"/>
    <dgm:cxn modelId="{95F3EBC6-1BE4-430E-BF2C-80BA3E2E1352}" type="presOf" srcId="{6704E106-77DA-451C-A875-FFEE21549E49}" destId="{E664601D-C3D0-43F0-B578-E77B588FDF70}" srcOrd="0" destOrd="0" presId="urn:microsoft.com/office/officeart/2005/8/layout/hierarchy1"/>
    <dgm:cxn modelId="{8B7669D9-7D84-445A-B2FE-B4E2CD881C57}" type="presOf" srcId="{BA886849-2CE6-4F00-99BE-A6C12A46D0FB}" destId="{0FCF28E8-C55A-493E-896C-2FE1011C5109}" srcOrd="0" destOrd="0" presId="urn:microsoft.com/office/officeart/2005/8/layout/hierarchy1"/>
    <dgm:cxn modelId="{76F01DEB-62D8-4DE6-8016-B58E14AA1940}" srcId="{AB00652F-0C47-49A0-91F4-2EE60996D1A5}" destId="{61FABC9D-875F-470A-B4C5-B5812F1E8146}" srcOrd="1" destOrd="0" parTransId="{6704E106-77DA-451C-A875-FFEE21549E49}" sibTransId="{2E0F558E-60C4-4E73-8611-13C068AE3A0B}"/>
    <dgm:cxn modelId="{EA5082ED-3C63-4040-87AD-5745DDEA7112}" srcId="{BA886849-2CE6-4F00-99BE-A6C12A46D0FB}" destId="{6C69E958-33A1-4E9A-92F2-3B7D73705CE8}" srcOrd="0" destOrd="0" parTransId="{03952102-3617-4481-A691-EF2926D6D379}" sibTransId="{701DF9F9-98EA-4B01-93F6-CAD1F95F3BB6}"/>
    <dgm:cxn modelId="{220E88FE-02EC-4F90-9BDB-F293578C54DC}" srcId="{0E3606F7-7B58-4BD4-88C4-2AC8E37D9397}" destId="{BA886849-2CE6-4F00-99BE-A6C12A46D0FB}" srcOrd="1" destOrd="0" parTransId="{7AEC4455-95DF-41CD-9054-86DF05FDF745}" sibTransId="{C9690FA4-7CEF-4A45-85AF-95D007BF8E8C}"/>
    <dgm:cxn modelId="{65D1B516-0FB3-4B91-8DEF-53D903C6792A}" type="presParOf" srcId="{155B7290-CC80-478D-8F88-CC73E37C6006}" destId="{667287CA-9414-406A-A090-BA4A504CC818}" srcOrd="0" destOrd="0" presId="urn:microsoft.com/office/officeart/2005/8/layout/hierarchy1"/>
    <dgm:cxn modelId="{D1537659-CCE8-442A-9023-799A69E22CF1}" type="presParOf" srcId="{667287CA-9414-406A-A090-BA4A504CC818}" destId="{7A6737A0-7D57-45DC-A62E-6385EEB243B6}" srcOrd="0" destOrd="0" presId="urn:microsoft.com/office/officeart/2005/8/layout/hierarchy1"/>
    <dgm:cxn modelId="{0FE2216E-906A-4AC0-BE02-5FE3DC7E5FE0}" type="presParOf" srcId="{7A6737A0-7D57-45DC-A62E-6385EEB243B6}" destId="{7CC2EBBF-9A41-46CF-A30F-598FD45D9B03}" srcOrd="0" destOrd="0" presId="urn:microsoft.com/office/officeart/2005/8/layout/hierarchy1"/>
    <dgm:cxn modelId="{A5911B84-88D3-4583-9823-21BB8E80FCA7}" type="presParOf" srcId="{7A6737A0-7D57-45DC-A62E-6385EEB243B6}" destId="{AE67EF5A-B944-44CD-B40C-FF172E40B3E5}" srcOrd="1" destOrd="0" presId="urn:microsoft.com/office/officeart/2005/8/layout/hierarchy1"/>
    <dgm:cxn modelId="{04090AA9-021E-4550-BD99-09C8F98AD9C2}" type="presParOf" srcId="{667287CA-9414-406A-A090-BA4A504CC818}" destId="{BB39E28F-4399-4FB5-BCC9-1E38E6C0825E}" srcOrd="1" destOrd="0" presId="urn:microsoft.com/office/officeart/2005/8/layout/hierarchy1"/>
    <dgm:cxn modelId="{ECDF8304-640A-4F21-9F3D-A525973670E7}" type="presParOf" srcId="{BB39E28F-4399-4FB5-BCC9-1E38E6C0825E}" destId="{23B89778-CD9C-4872-A347-61F6AC6173A5}" srcOrd="0" destOrd="0" presId="urn:microsoft.com/office/officeart/2005/8/layout/hierarchy1"/>
    <dgm:cxn modelId="{A27D0031-8BF1-4993-97B8-53CF01D09FDC}" type="presParOf" srcId="{BB39E28F-4399-4FB5-BCC9-1E38E6C0825E}" destId="{43A528B8-EB70-42D9-8D25-55D367001357}" srcOrd="1" destOrd="0" presId="urn:microsoft.com/office/officeart/2005/8/layout/hierarchy1"/>
    <dgm:cxn modelId="{4A64C305-026E-488C-BF89-BB77CD632F79}" type="presParOf" srcId="{43A528B8-EB70-42D9-8D25-55D367001357}" destId="{13B15FBA-564B-4AFB-A741-DDDC65B858F2}" srcOrd="0" destOrd="0" presId="urn:microsoft.com/office/officeart/2005/8/layout/hierarchy1"/>
    <dgm:cxn modelId="{0CB69745-CDD7-40C9-B732-8B063B75276C}" type="presParOf" srcId="{13B15FBA-564B-4AFB-A741-DDDC65B858F2}" destId="{5958BE9A-1C14-4D96-8E08-3D2629A7D36B}" srcOrd="0" destOrd="0" presId="urn:microsoft.com/office/officeart/2005/8/layout/hierarchy1"/>
    <dgm:cxn modelId="{FD57EA44-107B-429A-AABA-DE93469E76EC}" type="presParOf" srcId="{13B15FBA-564B-4AFB-A741-DDDC65B858F2}" destId="{EEB6E503-93C7-49CC-B00F-77AFCCF56413}" srcOrd="1" destOrd="0" presId="urn:microsoft.com/office/officeart/2005/8/layout/hierarchy1"/>
    <dgm:cxn modelId="{CF278E1C-FAC4-477C-9D16-BA3B78E88194}" type="presParOf" srcId="{43A528B8-EB70-42D9-8D25-55D367001357}" destId="{10BF2163-5CBF-43ED-A21B-CE42C6A9B467}" srcOrd="1" destOrd="0" presId="urn:microsoft.com/office/officeart/2005/8/layout/hierarchy1"/>
    <dgm:cxn modelId="{D4E76E9D-DFA4-4A96-8EDD-EBA2E3A5C9C0}" type="presParOf" srcId="{10BF2163-5CBF-43ED-A21B-CE42C6A9B467}" destId="{31E5D084-87AF-41E9-AFD2-5FCD5F0C3E6F}" srcOrd="0" destOrd="0" presId="urn:microsoft.com/office/officeart/2005/8/layout/hierarchy1"/>
    <dgm:cxn modelId="{792E7EFC-0C51-42F9-B60A-FD83D49FB3FA}" type="presParOf" srcId="{10BF2163-5CBF-43ED-A21B-CE42C6A9B467}" destId="{0617194F-D396-443C-A275-D7805686434C}" srcOrd="1" destOrd="0" presId="urn:microsoft.com/office/officeart/2005/8/layout/hierarchy1"/>
    <dgm:cxn modelId="{2D03C539-832C-42F1-9E88-8EA64197D222}" type="presParOf" srcId="{0617194F-D396-443C-A275-D7805686434C}" destId="{7A589458-3046-446C-8C6B-AA91E53CF3BC}" srcOrd="0" destOrd="0" presId="urn:microsoft.com/office/officeart/2005/8/layout/hierarchy1"/>
    <dgm:cxn modelId="{B1974478-6784-4756-8975-4860675E884C}" type="presParOf" srcId="{7A589458-3046-446C-8C6B-AA91E53CF3BC}" destId="{B62F463D-7D69-43C9-B0C8-197BCDC546B2}" srcOrd="0" destOrd="0" presId="urn:microsoft.com/office/officeart/2005/8/layout/hierarchy1"/>
    <dgm:cxn modelId="{690027A2-C1CE-4755-95F1-4FDE5A8F0673}" type="presParOf" srcId="{7A589458-3046-446C-8C6B-AA91E53CF3BC}" destId="{CF56CB47-A526-42F1-9403-9CA8D67563D8}" srcOrd="1" destOrd="0" presId="urn:microsoft.com/office/officeart/2005/8/layout/hierarchy1"/>
    <dgm:cxn modelId="{E80A786F-8EAC-48D7-89B6-1B134F4A57D6}" type="presParOf" srcId="{0617194F-D396-443C-A275-D7805686434C}" destId="{C8AE9E46-1B5F-41E1-BE1E-EE258605560D}" srcOrd="1" destOrd="0" presId="urn:microsoft.com/office/officeart/2005/8/layout/hierarchy1"/>
    <dgm:cxn modelId="{BC30C3FD-D00F-4081-8E25-B892F194DAD3}" type="presParOf" srcId="{10BF2163-5CBF-43ED-A21B-CE42C6A9B467}" destId="{E664601D-C3D0-43F0-B578-E77B588FDF70}" srcOrd="2" destOrd="0" presId="urn:microsoft.com/office/officeart/2005/8/layout/hierarchy1"/>
    <dgm:cxn modelId="{0004CEE7-2740-4F49-8B59-C07B749F5291}" type="presParOf" srcId="{10BF2163-5CBF-43ED-A21B-CE42C6A9B467}" destId="{AACC1090-EE15-46DB-B5D3-617DD045556A}" srcOrd="3" destOrd="0" presId="urn:microsoft.com/office/officeart/2005/8/layout/hierarchy1"/>
    <dgm:cxn modelId="{EB1E3EA9-7326-42AA-A76F-A68671EEDF14}" type="presParOf" srcId="{AACC1090-EE15-46DB-B5D3-617DD045556A}" destId="{2DF8E57B-CE5C-44D5-841E-17DBDED0C0F1}" srcOrd="0" destOrd="0" presId="urn:microsoft.com/office/officeart/2005/8/layout/hierarchy1"/>
    <dgm:cxn modelId="{816AA4A0-AABB-42BC-9AA1-DFF692FC8514}" type="presParOf" srcId="{2DF8E57B-CE5C-44D5-841E-17DBDED0C0F1}" destId="{BE4794F9-753D-4E4A-8792-1E600F67965B}" srcOrd="0" destOrd="0" presId="urn:microsoft.com/office/officeart/2005/8/layout/hierarchy1"/>
    <dgm:cxn modelId="{A16F6655-DC64-413A-8962-AD1F031A0A29}" type="presParOf" srcId="{2DF8E57B-CE5C-44D5-841E-17DBDED0C0F1}" destId="{92DEC846-E02E-42CF-9AC7-E6163ECA9CE2}" srcOrd="1" destOrd="0" presId="urn:microsoft.com/office/officeart/2005/8/layout/hierarchy1"/>
    <dgm:cxn modelId="{481BBA17-410C-4CD6-94C1-7CC6CA2CB1AB}" type="presParOf" srcId="{AACC1090-EE15-46DB-B5D3-617DD045556A}" destId="{629FF6B7-76BB-42BB-829D-BEA860E2DA30}" srcOrd="1" destOrd="0" presId="urn:microsoft.com/office/officeart/2005/8/layout/hierarchy1"/>
    <dgm:cxn modelId="{13D23416-58CC-4963-8E23-6709D885860D}" type="presParOf" srcId="{BB39E28F-4399-4FB5-BCC9-1E38E6C0825E}" destId="{E99FD2A0-653E-4804-A42D-A699578A144F}" srcOrd="2" destOrd="0" presId="urn:microsoft.com/office/officeart/2005/8/layout/hierarchy1"/>
    <dgm:cxn modelId="{628B2492-0A26-4FF6-A815-6989562B6597}" type="presParOf" srcId="{BB39E28F-4399-4FB5-BCC9-1E38E6C0825E}" destId="{8E702BEE-69AF-4F7F-842C-B6C203201A2C}" srcOrd="3" destOrd="0" presId="urn:microsoft.com/office/officeart/2005/8/layout/hierarchy1"/>
    <dgm:cxn modelId="{CB9ED3CB-0F76-4DF2-B524-45D502FF6B69}" type="presParOf" srcId="{8E702BEE-69AF-4F7F-842C-B6C203201A2C}" destId="{4DF6DE6C-0455-41EA-9715-ED7BC793B304}" srcOrd="0" destOrd="0" presId="urn:microsoft.com/office/officeart/2005/8/layout/hierarchy1"/>
    <dgm:cxn modelId="{764A22DF-F6F9-4165-91EE-8E6D9C7FB5F3}" type="presParOf" srcId="{4DF6DE6C-0455-41EA-9715-ED7BC793B304}" destId="{3760AE32-86B3-4F1F-8FFB-E994345F94A4}" srcOrd="0" destOrd="0" presId="urn:microsoft.com/office/officeart/2005/8/layout/hierarchy1"/>
    <dgm:cxn modelId="{37211E37-1A34-44A4-BACD-BEA961B6FB43}" type="presParOf" srcId="{4DF6DE6C-0455-41EA-9715-ED7BC793B304}" destId="{0FCF28E8-C55A-493E-896C-2FE1011C5109}" srcOrd="1" destOrd="0" presId="urn:microsoft.com/office/officeart/2005/8/layout/hierarchy1"/>
    <dgm:cxn modelId="{F088D88C-7DD2-42D4-B8E5-73A65F603EBE}" type="presParOf" srcId="{8E702BEE-69AF-4F7F-842C-B6C203201A2C}" destId="{5B16118F-6A57-41F6-9451-EC5CF1E849CC}" srcOrd="1" destOrd="0" presId="urn:microsoft.com/office/officeart/2005/8/layout/hierarchy1"/>
    <dgm:cxn modelId="{C3A4DAEF-2EC0-47D2-B916-F0808971B89E}" type="presParOf" srcId="{5B16118F-6A57-41F6-9451-EC5CF1E849CC}" destId="{BCF659E1-232F-4F98-AD8B-1D839FB10530}" srcOrd="0" destOrd="0" presId="urn:microsoft.com/office/officeart/2005/8/layout/hierarchy1"/>
    <dgm:cxn modelId="{84BD2759-9B5F-47C7-BFC4-318CCA4A6AE7}" type="presParOf" srcId="{5B16118F-6A57-41F6-9451-EC5CF1E849CC}" destId="{58F560CC-CDFD-4A7F-AA71-856F7031A37E}" srcOrd="1" destOrd="0" presId="urn:microsoft.com/office/officeart/2005/8/layout/hierarchy1"/>
    <dgm:cxn modelId="{CC2C2CE3-3B2A-489F-AB65-D9EAD4DEC62F}" type="presParOf" srcId="{58F560CC-CDFD-4A7F-AA71-856F7031A37E}" destId="{A322692C-BE84-4AE4-8CD1-CC960A8AE656}" srcOrd="0" destOrd="0" presId="urn:microsoft.com/office/officeart/2005/8/layout/hierarchy1"/>
    <dgm:cxn modelId="{DA80686F-F479-4B1A-898B-50BA1A67FC31}" type="presParOf" srcId="{A322692C-BE84-4AE4-8CD1-CC960A8AE656}" destId="{247B13CC-8DA0-4527-BD71-2902811B8E5C}" srcOrd="0" destOrd="0" presId="urn:microsoft.com/office/officeart/2005/8/layout/hierarchy1"/>
    <dgm:cxn modelId="{4268B6DB-1B08-4CDC-8454-59C341D7F469}" type="presParOf" srcId="{A322692C-BE84-4AE4-8CD1-CC960A8AE656}" destId="{B4A0416D-042F-4B1D-AEF1-61DDE88FE290}" srcOrd="1" destOrd="0" presId="urn:microsoft.com/office/officeart/2005/8/layout/hierarchy1"/>
    <dgm:cxn modelId="{FEAD5745-70A0-4739-B9C9-CC444B0AED3D}" type="presParOf" srcId="{58F560CC-CDFD-4A7F-AA71-856F7031A37E}" destId="{ECCAFF95-6EDF-4411-9A65-A1EE6A45569A}" srcOrd="1" destOrd="0" presId="urn:microsoft.com/office/officeart/2005/8/layout/hierarchy1"/>
    <dgm:cxn modelId="{26FDCE2C-6BD7-4853-BD3D-943B8D484EC9}" type="presParOf" srcId="{155B7290-CC80-478D-8F88-CC73E37C6006}" destId="{FE8A55A6-E9D2-4E25-BBB6-A3D78B6450CA}" srcOrd="1" destOrd="0" presId="urn:microsoft.com/office/officeart/2005/8/layout/hierarchy1"/>
    <dgm:cxn modelId="{6118FDE3-AE00-4756-B047-DEB3F92089C6}" type="presParOf" srcId="{FE8A55A6-E9D2-4E25-BBB6-A3D78B6450CA}" destId="{D107896F-EAFA-4904-ACDB-A739E657F397}" srcOrd="0" destOrd="0" presId="urn:microsoft.com/office/officeart/2005/8/layout/hierarchy1"/>
    <dgm:cxn modelId="{075F508F-1242-4EEC-B7C4-421E18515AA1}" type="presParOf" srcId="{D107896F-EAFA-4904-ACDB-A739E657F397}" destId="{FC45034E-C49D-4BC0-AD90-B4DD5F58C122}" srcOrd="0" destOrd="0" presId="urn:microsoft.com/office/officeart/2005/8/layout/hierarchy1"/>
    <dgm:cxn modelId="{D634FEF8-EC98-4959-BCC4-99C6D11B57BC}" type="presParOf" srcId="{D107896F-EAFA-4904-ACDB-A739E657F397}" destId="{43E2A2AD-9C52-4389-A3A0-89AAD7E74B7F}" srcOrd="1" destOrd="0" presId="urn:microsoft.com/office/officeart/2005/8/layout/hierarchy1"/>
    <dgm:cxn modelId="{654EF798-BE1F-4A5F-9844-C4BEDDEFC843}" type="presParOf" srcId="{FE8A55A6-E9D2-4E25-BBB6-A3D78B6450CA}" destId="{5E787B39-61D2-43A3-907D-CD0E27E367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3EF9C5-C508-4E0F-97F8-CCA53CF179EE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B7A7ED-139F-4D91-BF1C-47717C0FCE1E}">
      <dgm:prSet phldrT="[Text]"/>
      <dgm:spPr/>
      <dgm:t>
        <a:bodyPr/>
        <a:lstStyle/>
        <a:p>
          <a:r>
            <a:rPr lang="en-US" dirty="0"/>
            <a:t>Participation</a:t>
          </a:r>
        </a:p>
      </dgm:t>
    </dgm:pt>
    <dgm:pt modelId="{8D0AA3C3-D90F-4337-9163-B1A9D780FD8E}" type="parTrans" cxnId="{94574A3C-D69A-4E02-90D8-3BB3D2A06D45}">
      <dgm:prSet/>
      <dgm:spPr/>
      <dgm:t>
        <a:bodyPr/>
        <a:lstStyle/>
        <a:p>
          <a:endParaRPr lang="en-US"/>
        </a:p>
      </dgm:t>
    </dgm:pt>
    <dgm:pt modelId="{6E2F37DB-A75C-41A5-9006-543C75776418}" type="sibTrans" cxnId="{94574A3C-D69A-4E02-90D8-3BB3D2A06D45}">
      <dgm:prSet/>
      <dgm:spPr/>
      <dgm:t>
        <a:bodyPr/>
        <a:lstStyle/>
        <a:p>
          <a:endParaRPr lang="en-US"/>
        </a:p>
      </dgm:t>
    </dgm:pt>
    <dgm:pt modelId="{63119F48-BE12-4C6F-8CCB-FEAC4B65DB45}">
      <dgm:prSet phldrT="[Text]"/>
      <dgm:spPr/>
      <dgm:t>
        <a:bodyPr/>
        <a:lstStyle/>
        <a:p>
          <a:r>
            <a:rPr lang="en-US" dirty="0"/>
            <a:t>2/3 responded</a:t>
          </a:r>
        </a:p>
      </dgm:t>
    </dgm:pt>
    <dgm:pt modelId="{85DFF98B-24DA-476E-A9D6-E184EB90697F}" type="parTrans" cxnId="{40C0B681-0070-4303-9038-75A99230E791}">
      <dgm:prSet/>
      <dgm:spPr/>
      <dgm:t>
        <a:bodyPr/>
        <a:lstStyle/>
        <a:p>
          <a:endParaRPr lang="en-US"/>
        </a:p>
      </dgm:t>
    </dgm:pt>
    <dgm:pt modelId="{AD6C62A0-5BFB-4293-8203-96C16C2FFC50}" type="sibTrans" cxnId="{40C0B681-0070-4303-9038-75A99230E791}">
      <dgm:prSet/>
      <dgm:spPr/>
      <dgm:t>
        <a:bodyPr/>
        <a:lstStyle/>
        <a:p>
          <a:endParaRPr lang="en-US"/>
        </a:p>
      </dgm:t>
    </dgm:pt>
    <dgm:pt modelId="{502386DF-2427-45D5-9546-A0B73F156317}">
      <dgm:prSet phldrT="[Text]"/>
      <dgm:spPr/>
      <dgm:t>
        <a:bodyPr/>
        <a:lstStyle/>
        <a:p>
          <a:r>
            <a:rPr lang="en-US" dirty="0"/>
            <a:t>Time</a:t>
          </a:r>
        </a:p>
      </dgm:t>
    </dgm:pt>
    <dgm:pt modelId="{B721D000-94BA-4AE2-A8FD-F7C0A7291FE5}" type="parTrans" cxnId="{18895B51-0F9C-4D16-9D90-B6E91D0E3F8E}">
      <dgm:prSet/>
      <dgm:spPr/>
      <dgm:t>
        <a:bodyPr/>
        <a:lstStyle/>
        <a:p>
          <a:endParaRPr lang="en-US"/>
        </a:p>
      </dgm:t>
    </dgm:pt>
    <dgm:pt modelId="{58747F04-A533-438C-B8ED-F8C76A8D01E4}" type="sibTrans" cxnId="{18895B51-0F9C-4D16-9D90-B6E91D0E3F8E}">
      <dgm:prSet/>
      <dgm:spPr/>
      <dgm:t>
        <a:bodyPr/>
        <a:lstStyle/>
        <a:p>
          <a:endParaRPr lang="en-US"/>
        </a:p>
      </dgm:t>
    </dgm:pt>
    <dgm:pt modelId="{3C4D6314-9302-4841-B104-551B471E76C6}">
      <dgm:prSet phldrT="[Text]"/>
      <dgm:spPr/>
      <dgm:t>
        <a:bodyPr/>
        <a:lstStyle/>
        <a:p>
          <a:r>
            <a:rPr lang="en-US" dirty="0"/>
            <a:t>Conversations</a:t>
          </a:r>
        </a:p>
      </dgm:t>
    </dgm:pt>
    <dgm:pt modelId="{F3108DCC-488F-48FD-9F2D-108187FBBC53}" type="parTrans" cxnId="{9FA92AB3-8060-476E-872B-F3CEF9CF2F24}">
      <dgm:prSet/>
      <dgm:spPr/>
      <dgm:t>
        <a:bodyPr/>
        <a:lstStyle/>
        <a:p>
          <a:endParaRPr lang="en-US"/>
        </a:p>
      </dgm:t>
    </dgm:pt>
    <dgm:pt modelId="{04A3A64B-1EA3-4328-BB86-FECB7C350B51}" type="sibTrans" cxnId="{9FA92AB3-8060-476E-872B-F3CEF9CF2F24}">
      <dgm:prSet/>
      <dgm:spPr/>
      <dgm:t>
        <a:bodyPr/>
        <a:lstStyle/>
        <a:p>
          <a:endParaRPr lang="en-US"/>
        </a:p>
      </dgm:t>
    </dgm:pt>
    <dgm:pt modelId="{D6931084-AFE6-439F-9E72-1D95185E0419}">
      <dgm:prSet phldrT="[Text]"/>
      <dgm:spPr/>
      <dgm:t>
        <a:bodyPr/>
        <a:lstStyle/>
        <a:p>
          <a:r>
            <a:rPr lang="en-US" dirty="0"/>
            <a:t>Continual</a:t>
          </a:r>
        </a:p>
      </dgm:t>
    </dgm:pt>
    <dgm:pt modelId="{177CB7AC-2EBD-4F90-805C-D840AA4C8FC0}" type="parTrans" cxnId="{EEAF7122-93AB-4390-8571-C91539BCC6A8}">
      <dgm:prSet/>
      <dgm:spPr/>
      <dgm:t>
        <a:bodyPr/>
        <a:lstStyle/>
        <a:p>
          <a:endParaRPr lang="en-US"/>
        </a:p>
      </dgm:t>
    </dgm:pt>
    <dgm:pt modelId="{74053BF0-B057-4997-80C4-6DECCFCA579D}" type="sibTrans" cxnId="{EEAF7122-93AB-4390-8571-C91539BCC6A8}">
      <dgm:prSet/>
      <dgm:spPr/>
      <dgm:t>
        <a:bodyPr/>
        <a:lstStyle/>
        <a:p>
          <a:endParaRPr lang="en-US"/>
        </a:p>
      </dgm:t>
    </dgm:pt>
    <dgm:pt modelId="{0495D761-F4A2-47E5-9B83-B459CFC36D2C}">
      <dgm:prSet phldrT="[Text]"/>
      <dgm:spPr/>
      <dgm:t>
        <a:bodyPr/>
        <a:lstStyle/>
        <a:p>
          <a:r>
            <a:rPr lang="en-US" dirty="0"/>
            <a:t>Dreams</a:t>
          </a:r>
        </a:p>
      </dgm:t>
    </dgm:pt>
    <dgm:pt modelId="{06F428A4-FBDC-49CC-940A-43D4CA1CD2F0}" type="parTrans" cxnId="{E0D253C1-118B-4058-9FA1-F30AFDC8C322}">
      <dgm:prSet/>
      <dgm:spPr/>
      <dgm:t>
        <a:bodyPr/>
        <a:lstStyle/>
        <a:p>
          <a:endParaRPr lang="en-US"/>
        </a:p>
      </dgm:t>
    </dgm:pt>
    <dgm:pt modelId="{7E2D7B2B-34F2-4357-ACCC-9ADCE260EFA5}" type="sibTrans" cxnId="{E0D253C1-118B-4058-9FA1-F30AFDC8C322}">
      <dgm:prSet/>
      <dgm:spPr/>
      <dgm:t>
        <a:bodyPr/>
        <a:lstStyle/>
        <a:p>
          <a:endParaRPr lang="en-US"/>
        </a:p>
      </dgm:t>
    </dgm:pt>
    <dgm:pt modelId="{9A33934D-E535-4D01-ABCA-8EB16D6AC0EA}">
      <dgm:prSet phldrT="[Text]"/>
      <dgm:spPr/>
      <dgm:t>
        <a:bodyPr/>
        <a:lstStyle/>
        <a:p>
          <a:r>
            <a:rPr lang="en-US" dirty="0"/>
            <a:t>Long-term</a:t>
          </a:r>
        </a:p>
      </dgm:t>
    </dgm:pt>
    <dgm:pt modelId="{FF637E93-E748-4547-9A91-F25E5F312500}" type="parTrans" cxnId="{6BE0881A-A56B-44A2-85BB-4CC86AFE01FD}">
      <dgm:prSet/>
      <dgm:spPr/>
      <dgm:t>
        <a:bodyPr/>
        <a:lstStyle/>
        <a:p>
          <a:endParaRPr lang="en-US"/>
        </a:p>
      </dgm:t>
    </dgm:pt>
    <dgm:pt modelId="{D72547E7-054C-405F-8C58-47DB48716104}" type="sibTrans" cxnId="{6BE0881A-A56B-44A2-85BB-4CC86AFE01FD}">
      <dgm:prSet/>
      <dgm:spPr/>
      <dgm:t>
        <a:bodyPr/>
        <a:lstStyle/>
        <a:p>
          <a:endParaRPr lang="en-US"/>
        </a:p>
      </dgm:t>
    </dgm:pt>
    <dgm:pt modelId="{9D910B68-D31A-4D90-9AF8-35D0677D7828}">
      <dgm:prSet phldrT="[Text]"/>
      <dgm:spPr/>
      <dgm:t>
        <a:bodyPr/>
        <a:lstStyle/>
        <a:p>
          <a:r>
            <a:rPr lang="en-US" dirty="0"/>
            <a:t>Realistic?</a:t>
          </a:r>
        </a:p>
      </dgm:t>
    </dgm:pt>
    <dgm:pt modelId="{51044F73-F87A-40BD-9816-9C0D81E49685}" type="parTrans" cxnId="{B92D8B1E-AAEC-40A3-87EC-27125D436F80}">
      <dgm:prSet/>
      <dgm:spPr/>
      <dgm:t>
        <a:bodyPr/>
        <a:lstStyle/>
        <a:p>
          <a:endParaRPr lang="en-US"/>
        </a:p>
      </dgm:t>
    </dgm:pt>
    <dgm:pt modelId="{46228B74-D60E-417C-AF1C-9F721AC22C8F}" type="sibTrans" cxnId="{B92D8B1E-AAEC-40A3-87EC-27125D436F80}">
      <dgm:prSet/>
      <dgm:spPr/>
      <dgm:t>
        <a:bodyPr/>
        <a:lstStyle/>
        <a:p>
          <a:endParaRPr lang="en-US"/>
        </a:p>
      </dgm:t>
    </dgm:pt>
    <dgm:pt modelId="{1D781690-02E6-445F-9527-B25F5D3F6D09}">
      <dgm:prSet phldrT="[Text]"/>
      <dgm:spPr/>
      <dgm:t>
        <a:bodyPr/>
        <a:lstStyle/>
        <a:p>
          <a:r>
            <a:rPr lang="en-US" dirty="0"/>
            <a:t>Trust, new</a:t>
          </a:r>
        </a:p>
      </dgm:t>
    </dgm:pt>
    <dgm:pt modelId="{B80A0692-2394-4C4F-A3C9-7026E8588A35}" type="parTrans" cxnId="{99D86098-D993-41C4-BE0A-E534DE9C9E8C}">
      <dgm:prSet/>
      <dgm:spPr/>
      <dgm:t>
        <a:bodyPr/>
        <a:lstStyle/>
        <a:p>
          <a:endParaRPr lang="en-US"/>
        </a:p>
      </dgm:t>
    </dgm:pt>
    <dgm:pt modelId="{0EEB5F40-B244-4DD6-8A5E-821679B2D1B1}" type="sibTrans" cxnId="{99D86098-D993-41C4-BE0A-E534DE9C9E8C}">
      <dgm:prSet/>
      <dgm:spPr/>
      <dgm:t>
        <a:bodyPr/>
        <a:lstStyle/>
        <a:p>
          <a:endParaRPr lang="en-US"/>
        </a:p>
      </dgm:t>
    </dgm:pt>
    <dgm:pt modelId="{9B77ACAF-E6FB-4E5E-AA33-1F70259F62F0}" type="pres">
      <dgm:prSet presAssocID="{123EF9C5-C508-4E0F-97F8-CCA53CF179E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82F5F7C-D616-4C5C-9868-41D7A9A23FC5}" type="pres">
      <dgm:prSet presAssocID="{7AB7A7ED-139F-4D91-BF1C-47717C0FCE1E}" presName="circle1" presStyleLbl="node1" presStyleIdx="0" presStyleCnt="3"/>
      <dgm:spPr/>
    </dgm:pt>
    <dgm:pt modelId="{D2704B64-CDBA-4E11-9647-A5CE56398742}" type="pres">
      <dgm:prSet presAssocID="{7AB7A7ED-139F-4D91-BF1C-47717C0FCE1E}" presName="space" presStyleCnt="0"/>
      <dgm:spPr/>
    </dgm:pt>
    <dgm:pt modelId="{F987E5DC-7036-4606-8347-74A22362B398}" type="pres">
      <dgm:prSet presAssocID="{7AB7A7ED-139F-4D91-BF1C-47717C0FCE1E}" presName="rect1" presStyleLbl="alignAcc1" presStyleIdx="0" presStyleCnt="3"/>
      <dgm:spPr/>
    </dgm:pt>
    <dgm:pt modelId="{070BB806-DB81-4270-8324-63AA21E326E9}" type="pres">
      <dgm:prSet presAssocID="{502386DF-2427-45D5-9546-A0B73F156317}" presName="vertSpace2" presStyleLbl="node1" presStyleIdx="0" presStyleCnt="3"/>
      <dgm:spPr/>
    </dgm:pt>
    <dgm:pt modelId="{34BE19FB-AFED-4BAB-ADE1-459ABC1EEB38}" type="pres">
      <dgm:prSet presAssocID="{502386DF-2427-45D5-9546-A0B73F156317}" presName="circle2" presStyleLbl="node1" presStyleIdx="1" presStyleCnt="3"/>
      <dgm:spPr/>
    </dgm:pt>
    <dgm:pt modelId="{DBC16E0A-33E7-4059-BB3B-6FBA04BCD54F}" type="pres">
      <dgm:prSet presAssocID="{502386DF-2427-45D5-9546-A0B73F156317}" presName="rect2" presStyleLbl="alignAcc1" presStyleIdx="1" presStyleCnt="3"/>
      <dgm:spPr/>
    </dgm:pt>
    <dgm:pt modelId="{CD325F81-BF5F-4622-B81D-9F169DDFA206}" type="pres">
      <dgm:prSet presAssocID="{0495D761-F4A2-47E5-9B83-B459CFC36D2C}" presName="vertSpace3" presStyleLbl="node1" presStyleIdx="1" presStyleCnt="3"/>
      <dgm:spPr/>
    </dgm:pt>
    <dgm:pt modelId="{00248EBE-7777-401B-BD20-5EB333DCDA0E}" type="pres">
      <dgm:prSet presAssocID="{0495D761-F4A2-47E5-9B83-B459CFC36D2C}" presName="circle3" presStyleLbl="node1" presStyleIdx="2" presStyleCnt="3"/>
      <dgm:spPr/>
    </dgm:pt>
    <dgm:pt modelId="{38641ADE-B4B8-4767-923F-0F877C8BE133}" type="pres">
      <dgm:prSet presAssocID="{0495D761-F4A2-47E5-9B83-B459CFC36D2C}" presName="rect3" presStyleLbl="alignAcc1" presStyleIdx="2" presStyleCnt="3"/>
      <dgm:spPr/>
    </dgm:pt>
    <dgm:pt modelId="{BF221F13-7D4F-4FB7-87BB-D06B9007844F}" type="pres">
      <dgm:prSet presAssocID="{7AB7A7ED-139F-4D91-BF1C-47717C0FCE1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029ED69A-4579-47D2-8218-612283E5F519}" type="pres">
      <dgm:prSet presAssocID="{7AB7A7ED-139F-4D91-BF1C-47717C0FCE1E}" presName="rect1ChTx" presStyleLbl="alignAcc1" presStyleIdx="2" presStyleCnt="3">
        <dgm:presLayoutVars>
          <dgm:bulletEnabled val="1"/>
        </dgm:presLayoutVars>
      </dgm:prSet>
      <dgm:spPr/>
    </dgm:pt>
    <dgm:pt modelId="{836ADD77-E0DB-4BE2-AE4E-BE3E55E625D7}" type="pres">
      <dgm:prSet presAssocID="{502386DF-2427-45D5-9546-A0B73F156317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70F4CD71-CAE3-4A56-8BE9-B7532CB296AB}" type="pres">
      <dgm:prSet presAssocID="{502386DF-2427-45D5-9546-A0B73F156317}" presName="rect2ChTx" presStyleLbl="alignAcc1" presStyleIdx="2" presStyleCnt="3">
        <dgm:presLayoutVars>
          <dgm:bulletEnabled val="1"/>
        </dgm:presLayoutVars>
      </dgm:prSet>
      <dgm:spPr/>
    </dgm:pt>
    <dgm:pt modelId="{326E9CC1-B41C-47A1-8D9A-E566EA217EF6}" type="pres">
      <dgm:prSet presAssocID="{0495D761-F4A2-47E5-9B83-B459CFC36D2C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1E90C2D1-0432-48DB-95DA-3C335C743903}" type="pres">
      <dgm:prSet presAssocID="{0495D761-F4A2-47E5-9B83-B459CFC36D2C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F23BC0B-6456-41B8-B3FB-904878CC2A5B}" type="presOf" srcId="{9D910B68-D31A-4D90-9AF8-35D0677D7828}" destId="{1E90C2D1-0432-48DB-95DA-3C335C743903}" srcOrd="0" destOrd="1" presId="urn:microsoft.com/office/officeart/2005/8/layout/target3"/>
    <dgm:cxn modelId="{6BE0881A-A56B-44A2-85BB-4CC86AFE01FD}" srcId="{0495D761-F4A2-47E5-9B83-B459CFC36D2C}" destId="{9A33934D-E535-4D01-ABCA-8EB16D6AC0EA}" srcOrd="0" destOrd="0" parTransId="{FF637E93-E748-4547-9A91-F25E5F312500}" sibTransId="{D72547E7-054C-405F-8C58-47DB48716104}"/>
    <dgm:cxn modelId="{B92D8B1E-AAEC-40A3-87EC-27125D436F80}" srcId="{0495D761-F4A2-47E5-9B83-B459CFC36D2C}" destId="{9D910B68-D31A-4D90-9AF8-35D0677D7828}" srcOrd="1" destOrd="0" parTransId="{51044F73-F87A-40BD-9816-9C0D81E49685}" sibTransId="{46228B74-D60E-417C-AF1C-9F721AC22C8F}"/>
    <dgm:cxn modelId="{ECD9D921-2B63-42CF-89D3-0136FAE0011C}" type="presOf" srcId="{0495D761-F4A2-47E5-9B83-B459CFC36D2C}" destId="{326E9CC1-B41C-47A1-8D9A-E566EA217EF6}" srcOrd="1" destOrd="0" presId="urn:microsoft.com/office/officeart/2005/8/layout/target3"/>
    <dgm:cxn modelId="{EEAF7122-93AB-4390-8571-C91539BCC6A8}" srcId="{502386DF-2427-45D5-9546-A0B73F156317}" destId="{D6931084-AFE6-439F-9E72-1D95185E0419}" srcOrd="1" destOrd="0" parTransId="{177CB7AC-2EBD-4F90-805C-D840AA4C8FC0}" sibTransId="{74053BF0-B057-4997-80C4-6DECCFCA579D}"/>
    <dgm:cxn modelId="{92930130-E1E9-4958-8FF3-9A1BC31747AF}" type="presOf" srcId="{3C4D6314-9302-4841-B104-551B471E76C6}" destId="{70F4CD71-CAE3-4A56-8BE9-B7532CB296AB}" srcOrd="0" destOrd="0" presId="urn:microsoft.com/office/officeart/2005/8/layout/target3"/>
    <dgm:cxn modelId="{3D28A230-1CA6-4248-8B6C-2DBA54785BC3}" type="presOf" srcId="{502386DF-2427-45D5-9546-A0B73F156317}" destId="{836ADD77-E0DB-4BE2-AE4E-BE3E55E625D7}" srcOrd="1" destOrd="0" presId="urn:microsoft.com/office/officeart/2005/8/layout/target3"/>
    <dgm:cxn modelId="{60910A34-39B5-47F6-BF93-DC98B7F3B602}" type="presOf" srcId="{7AB7A7ED-139F-4D91-BF1C-47717C0FCE1E}" destId="{BF221F13-7D4F-4FB7-87BB-D06B9007844F}" srcOrd="1" destOrd="0" presId="urn:microsoft.com/office/officeart/2005/8/layout/target3"/>
    <dgm:cxn modelId="{E0C19436-BC9D-4D02-9727-8BDD519F4DDC}" type="presOf" srcId="{D6931084-AFE6-439F-9E72-1D95185E0419}" destId="{70F4CD71-CAE3-4A56-8BE9-B7532CB296AB}" srcOrd="0" destOrd="1" presId="urn:microsoft.com/office/officeart/2005/8/layout/target3"/>
    <dgm:cxn modelId="{94574A3C-D69A-4E02-90D8-3BB3D2A06D45}" srcId="{123EF9C5-C508-4E0F-97F8-CCA53CF179EE}" destId="{7AB7A7ED-139F-4D91-BF1C-47717C0FCE1E}" srcOrd="0" destOrd="0" parTransId="{8D0AA3C3-D90F-4337-9163-B1A9D780FD8E}" sibTransId="{6E2F37DB-A75C-41A5-9006-543C75776418}"/>
    <dgm:cxn modelId="{18895B51-0F9C-4D16-9D90-B6E91D0E3F8E}" srcId="{123EF9C5-C508-4E0F-97F8-CCA53CF179EE}" destId="{502386DF-2427-45D5-9546-A0B73F156317}" srcOrd="1" destOrd="0" parTransId="{B721D000-94BA-4AE2-A8FD-F7C0A7291FE5}" sibTransId="{58747F04-A533-438C-B8ED-F8C76A8D01E4}"/>
    <dgm:cxn modelId="{40C0B681-0070-4303-9038-75A99230E791}" srcId="{7AB7A7ED-139F-4D91-BF1C-47717C0FCE1E}" destId="{63119F48-BE12-4C6F-8CCB-FEAC4B65DB45}" srcOrd="0" destOrd="0" parTransId="{85DFF98B-24DA-476E-A9D6-E184EB90697F}" sibTransId="{AD6C62A0-5BFB-4293-8203-96C16C2FFC50}"/>
    <dgm:cxn modelId="{99D86098-D993-41C4-BE0A-E534DE9C9E8C}" srcId="{7AB7A7ED-139F-4D91-BF1C-47717C0FCE1E}" destId="{1D781690-02E6-445F-9527-B25F5D3F6D09}" srcOrd="1" destOrd="0" parTransId="{B80A0692-2394-4C4F-A3C9-7026E8588A35}" sibTransId="{0EEB5F40-B244-4DD6-8A5E-821679B2D1B1}"/>
    <dgm:cxn modelId="{70BD3999-8EFD-41E5-A44C-9E05A41D35E4}" type="presOf" srcId="{9A33934D-E535-4D01-ABCA-8EB16D6AC0EA}" destId="{1E90C2D1-0432-48DB-95DA-3C335C743903}" srcOrd="0" destOrd="0" presId="urn:microsoft.com/office/officeart/2005/8/layout/target3"/>
    <dgm:cxn modelId="{9FA92AB3-8060-476E-872B-F3CEF9CF2F24}" srcId="{502386DF-2427-45D5-9546-A0B73F156317}" destId="{3C4D6314-9302-4841-B104-551B471E76C6}" srcOrd="0" destOrd="0" parTransId="{F3108DCC-488F-48FD-9F2D-108187FBBC53}" sibTransId="{04A3A64B-1EA3-4328-BB86-FECB7C350B51}"/>
    <dgm:cxn modelId="{E18C9DB9-D3CE-4363-8321-16661BAA6C14}" type="presOf" srcId="{0495D761-F4A2-47E5-9B83-B459CFC36D2C}" destId="{38641ADE-B4B8-4767-923F-0F877C8BE133}" srcOrd="0" destOrd="0" presId="urn:microsoft.com/office/officeart/2005/8/layout/target3"/>
    <dgm:cxn modelId="{E0D253C1-118B-4058-9FA1-F30AFDC8C322}" srcId="{123EF9C5-C508-4E0F-97F8-CCA53CF179EE}" destId="{0495D761-F4A2-47E5-9B83-B459CFC36D2C}" srcOrd="2" destOrd="0" parTransId="{06F428A4-FBDC-49CC-940A-43D4CA1CD2F0}" sibTransId="{7E2D7B2B-34F2-4357-ACCC-9ADCE260EFA5}"/>
    <dgm:cxn modelId="{86DCE4C7-D9CC-43AA-AE37-B90D9759276E}" type="presOf" srcId="{123EF9C5-C508-4E0F-97F8-CCA53CF179EE}" destId="{9B77ACAF-E6FB-4E5E-AA33-1F70259F62F0}" srcOrd="0" destOrd="0" presId="urn:microsoft.com/office/officeart/2005/8/layout/target3"/>
    <dgm:cxn modelId="{9BEF1BD1-D11A-4A13-A975-4764B880783B}" type="presOf" srcId="{1D781690-02E6-445F-9527-B25F5D3F6D09}" destId="{029ED69A-4579-47D2-8218-612283E5F519}" srcOrd="0" destOrd="1" presId="urn:microsoft.com/office/officeart/2005/8/layout/target3"/>
    <dgm:cxn modelId="{A005ACE5-08A2-4EFB-B94A-3CB4AB3FB43C}" type="presOf" srcId="{63119F48-BE12-4C6F-8CCB-FEAC4B65DB45}" destId="{029ED69A-4579-47D2-8218-612283E5F519}" srcOrd="0" destOrd="0" presId="urn:microsoft.com/office/officeart/2005/8/layout/target3"/>
    <dgm:cxn modelId="{414358FA-59FE-44B9-9980-013A054AC226}" type="presOf" srcId="{502386DF-2427-45D5-9546-A0B73F156317}" destId="{DBC16E0A-33E7-4059-BB3B-6FBA04BCD54F}" srcOrd="0" destOrd="0" presId="urn:microsoft.com/office/officeart/2005/8/layout/target3"/>
    <dgm:cxn modelId="{9DB026FF-1A0D-40CF-9F6A-785B572520CB}" type="presOf" srcId="{7AB7A7ED-139F-4D91-BF1C-47717C0FCE1E}" destId="{F987E5DC-7036-4606-8347-74A22362B398}" srcOrd="0" destOrd="0" presId="urn:microsoft.com/office/officeart/2005/8/layout/target3"/>
    <dgm:cxn modelId="{FEBC740B-87C7-4690-8A9E-DF4096E6F827}" type="presParOf" srcId="{9B77ACAF-E6FB-4E5E-AA33-1F70259F62F0}" destId="{882F5F7C-D616-4C5C-9868-41D7A9A23FC5}" srcOrd="0" destOrd="0" presId="urn:microsoft.com/office/officeart/2005/8/layout/target3"/>
    <dgm:cxn modelId="{033AF7E3-E5E4-430E-A0B6-E128C447B574}" type="presParOf" srcId="{9B77ACAF-E6FB-4E5E-AA33-1F70259F62F0}" destId="{D2704B64-CDBA-4E11-9647-A5CE56398742}" srcOrd="1" destOrd="0" presId="urn:microsoft.com/office/officeart/2005/8/layout/target3"/>
    <dgm:cxn modelId="{82245273-9F79-4ED0-8E77-4981DA5EE318}" type="presParOf" srcId="{9B77ACAF-E6FB-4E5E-AA33-1F70259F62F0}" destId="{F987E5DC-7036-4606-8347-74A22362B398}" srcOrd="2" destOrd="0" presId="urn:microsoft.com/office/officeart/2005/8/layout/target3"/>
    <dgm:cxn modelId="{BE22D00F-E99B-445F-BE0D-035A6E4F50BE}" type="presParOf" srcId="{9B77ACAF-E6FB-4E5E-AA33-1F70259F62F0}" destId="{070BB806-DB81-4270-8324-63AA21E326E9}" srcOrd="3" destOrd="0" presId="urn:microsoft.com/office/officeart/2005/8/layout/target3"/>
    <dgm:cxn modelId="{D5449D26-6DCB-41B4-8BB7-F55A20682F00}" type="presParOf" srcId="{9B77ACAF-E6FB-4E5E-AA33-1F70259F62F0}" destId="{34BE19FB-AFED-4BAB-ADE1-459ABC1EEB38}" srcOrd="4" destOrd="0" presId="urn:microsoft.com/office/officeart/2005/8/layout/target3"/>
    <dgm:cxn modelId="{2AFF73FC-3EA5-4607-895D-B511537C76B8}" type="presParOf" srcId="{9B77ACAF-E6FB-4E5E-AA33-1F70259F62F0}" destId="{DBC16E0A-33E7-4059-BB3B-6FBA04BCD54F}" srcOrd="5" destOrd="0" presId="urn:microsoft.com/office/officeart/2005/8/layout/target3"/>
    <dgm:cxn modelId="{E8950DD2-64F2-46CB-8ADF-DC855A3045F4}" type="presParOf" srcId="{9B77ACAF-E6FB-4E5E-AA33-1F70259F62F0}" destId="{CD325F81-BF5F-4622-B81D-9F169DDFA206}" srcOrd="6" destOrd="0" presId="urn:microsoft.com/office/officeart/2005/8/layout/target3"/>
    <dgm:cxn modelId="{E5CE8846-715F-4D54-B29C-DA3DAC17B362}" type="presParOf" srcId="{9B77ACAF-E6FB-4E5E-AA33-1F70259F62F0}" destId="{00248EBE-7777-401B-BD20-5EB333DCDA0E}" srcOrd="7" destOrd="0" presId="urn:microsoft.com/office/officeart/2005/8/layout/target3"/>
    <dgm:cxn modelId="{76E6583F-4EC6-45B5-B1FC-5891DB593EFA}" type="presParOf" srcId="{9B77ACAF-E6FB-4E5E-AA33-1F70259F62F0}" destId="{38641ADE-B4B8-4767-923F-0F877C8BE133}" srcOrd="8" destOrd="0" presId="urn:microsoft.com/office/officeart/2005/8/layout/target3"/>
    <dgm:cxn modelId="{717BB5AC-3951-46B6-8D3C-96D2E0709918}" type="presParOf" srcId="{9B77ACAF-E6FB-4E5E-AA33-1F70259F62F0}" destId="{BF221F13-7D4F-4FB7-87BB-D06B9007844F}" srcOrd="9" destOrd="0" presId="urn:microsoft.com/office/officeart/2005/8/layout/target3"/>
    <dgm:cxn modelId="{FCF44616-5ABF-496E-A000-1227C9E4B197}" type="presParOf" srcId="{9B77ACAF-E6FB-4E5E-AA33-1F70259F62F0}" destId="{029ED69A-4579-47D2-8218-612283E5F519}" srcOrd="10" destOrd="0" presId="urn:microsoft.com/office/officeart/2005/8/layout/target3"/>
    <dgm:cxn modelId="{663A477D-34EB-4130-862B-CCF6E4116760}" type="presParOf" srcId="{9B77ACAF-E6FB-4E5E-AA33-1F70259F62F0}" destId="{836ADD77-E0DB-4BE2-AE4E-BE3E55E625D7}" srcOrd="11" destOrd="0" presId="urn:microsoft.com/office/officeart/2005/8/layout/target3"/>
    <dgm:cxn modelId="{5B839155-660E-467F-8237-F33482F450E6}" type="presParOf" srcId="{9B77ACAF-E6FB-4E5E-AA33-1F70259F62F0}" destId="{70F4CD71-CAE3-4A56-8BE9-B7532CB296AB}" srcOrd="12" destOrd="0" presId="urn:microsoft.com/office/officeart/2005/8/layout/target3"/>
    <dgm:cxn modelId="{E62754E8-19E0-499E-8931-9693989543DC}" type="presParOf" srcId="{9B77ACAF-E6FB-4E5E-AA33-1F70259F62F0}" destId="{326E9CC1-B41C-47A1-8D9A-E566EA217EF6}" srcOrd="13" destOrd="0" presId="urn:microsoft.com/office/officeart/2005/8/layout/target3"/>
    <dgm:cxn modelId="{EAC314AC-8C78-42F7-8A59-ADB7908820DA}" type="presParOf" srcId="{9B77ACAF-E6FB-4E5E-AA33-1F70259F62F0}" destId="{1E90C2D1-0432-48DB-95DA-3C335C74390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AD7D27-0AAD-4887-B760-25CFA1A51052}" type="doc">
      <dgm:prSet loTypeId="urn:microsoft.com/office/officeart/2005/8/layout/radial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9D97D60-941C-43E3-B7FC-C376CAC0A7F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Education</a:t>
          </a:r>
        </a:p>
      </dgm:t>
    </dgm:pt>
    <dgm:pt modelId="{30204E07-2C79-48FA-8424-984DACC5FD3A}" type="parTrans" cxnId="{2973B266-2BCF-4CD4-A158-6CFB33CF3487}">
      <dgm:prSet/>
      <dgm:spPr/>
      <dgm:t>
        <a:bodyPr/>
        <a:lstStyle/>
        <a:p>
          <a:endParaRPr lang="en-US"/>
        </a:p>
      </dgm:t>
    </dgm:pt>
    <dgm:pt modelId="{F94C196E-8618-400C-94D1-E24BA15CD517}" type="sibTrans" cxnId="{2973B266-2BCF-4CD4-A158-6CFB33CF3487}">
      <dgm:prSet/>
      <dgm:spPr/>
      <dgm:t>
        <a:bodyPr/>
        <a:lstStyle/>
        <a:p>
          <a:endParaRPr lang="en-US"/>
        </a:p>
      </dgm:t>
    </dgm:pt>
    <dgm:pt modelId="{FFD78B17-A8AD-40ED-9F08-85F78566A39C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 (MLT) Dream:  </a:t>
          </a:r>
        </a:p>
        <a:p>
          <a:r>
            <a: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MLS (Bachelor’s)</a:t>
          </a:r>
        </a:p>
      </dgm:t>
    </dgm:pt>
    <dgm:pt modelId="{3B420D66-453F-42BD-8D94-AAB24F10FEEE}" type="parTrans" cxnId="{53B38813-E627-4377-A2B0-4A50FB8FC861}">
      <dgm:prSet/>
      <dgm:spPr/>
      <dgm:t>
        <a:bodyPr/>
        <a:lstStyle/>
        <a:p>
          <a:endParaRPr lang="en-US"/>
        </a:p>
      </dgm:t>
    </dgm:pt>
    <dgm:pt modelId="{D22FF967-D684-4B5E-8B5A-3FFE509CE6CC}" type="sibTrans" cxnId="{53B38813-E627-4377-A2B0-4A50FB8FC861}">
      <dgm:prSet/>
      <dgm:spPr/>
      <dgm:t>
        <a:bodyPr/>
        <a:lstStyle/>
        <a:p>
          <a:endParaRPr lang="en-US"/>
        </a:p>
      </dgm:t>
    </dgm:pt>
    <dgm:pt modelId="{211A0B96-9ACA-4998-8DC2-4A3FFE110B4E}">
      <dgm:prSet phldrT="[Text]" custT="1"/>
      <dgm:spPr/>
      <dgm:t>
        <a:bodyPr/>
        <a:lstStyle/>
        <a:p>
          <a:r>
            <a:rPr lang="en-US" sz="1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Phleb</a:t>
          </a:r>
          <a:r>
            <a: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#2 Dream:  </a:t>
          </a:r>
        </a:p>
        <a:p>
          <a:r>
            <a: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MLT (Associate’s)</a:t>
          </a:r>
        </a:p>
      </dgm:t>
    </dgm:pt>
    <dgm:pt modelId="{275AC4F4-26CD-4165-BF2D-6EC56A724983}" type="parTrans" cxnId="{82853370-892E-4657-BA72-3C957E9C1265}">
      <dgm:prSet/>
      <dgm:spPr/>
      <dgm:t>
        <a:bodyPr/>
        <a:lstStyle/>
        <a:p>
          <a:endParaRPr lang="en-US"/>
        </a:p>
      </dgm:t>
    </dgm:pt>
    <dgm:pt modelId="{4E0DE2DE-D232-4E13-B76C-A63D424670F7}" type="sibTrans" cxnId="{82853370-892E-4657-BA72-3C957E9C1265}">
      <dgm:prSet/>
      <dgm:spPr/>
      <dgm:t>
        <a:bodyPr/>
        <a:lstStyle/>
        <a:p>
          <a:endParaRPr lang="en-US"/>
        </a:p>
      </dgm:t>
    </dgm:pt>
    <dgm:pt modelId="{D9F0DB32-6A48-495D-82B7-E20021EFE75A}">
      <dgm:prSet phldrT="[Text]" custT="1"/>
      <dgm:spPr/>
      <dgm:t>
        <a:bodyPr/>
        <a:lstStyle/>
        <a:p>
          <a:r>
            <a:rPr lang="en-US" sz="14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Phleb</a:t>
          </a:r>
          <a:r>
            <a: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#1 Dream:  </a:t>
          </a:r>
        </a:p>
        <a:p>
          <a:r>
            <a: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MLT (Associate’s)</a:t>
          </a:r>
        </a:p>
      </dgm:t>
    </dgm:pt>
    <dgm:pt modelId="{DADACDAA-86F1-4C38-A09E-F11C27AF4CA0}" type="parTrans" cxnId="{AF0476B2-BCC5-491C-B519-227E1D5A9F04}">
      <dgm:prSet/>
      <dgm:spPr/>
      <dgm:t>
        <a:bodyPr/>
        <a:lstStyle/>
        <a:p>
          <a:endParaRPr lang="en-US"/>
        </a:p>
      </dgm:t>
    </dgm:pt>
    <dgm:pt modelId="{7A905BD5-6803-46FF-9FC3-5269E463C02D}" type="sibTrans" cxnId="{AF0476B2-BCC5-491C-B519-227E1D5A9F04}">
      <dgm:prSet/>
      <dgm:spPr/>
      <dgm:t>
        <a:bodyPr/>
        <a:lstStyle/>
        <a:p>
          <a:endParaRPr lang="en-US"/>
        </a:p>
      </dgm:t>
    </dgm:pt>
    <dgm:pt modelId="{E8E97A99-9D09-4A24-80BD-F44DE093EDC2}" type="pres">
      <dgm:prSet presAssocID="{9CAD7D27-0AAD-4887-B760-25CFA1A5105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31F067-D1DF-4797-8D1D-ACF428333D10}" type="pres">
      <dgm:prSet presAssocID="{D9D97D60-941C-43E3-B7FC-C376CAC0A7F6}" presName="centerShape" presStyleLbl="node0" presStyleIdx="0" presStyleCnt="1" custScaleX="112050" custScaleY="116865"/>
      <dgm:spPr>
        <a:prstGeom prst="sun">
          <a:avLst/>
        </a:prstGeom>
      </dgm:spPr>
    </dgm:pt>
    <dgm:pt modelId="{4875F416-F8A7-4D75-B1FD-0A4E895E452B}" type="pres">
      <dgm:prSet presAssocID="{FFD78B17-A8AD-40ED-9F08-85F78566A39C}" presName="node" presStyleLbl="node1" presStyleIdx="0" presStyleCnt="3" custScaleX="151360" custRadScaleRad="92569" custRadScaleInc="-4448">
        <dgm:presLayoutVars>
          <dgm:bulletEnabled val="1"/>
        </dgm:presLayoutVars>
      </dgm:prSet>
      <dgm:spPr>
        <a:prstGeom prst="cloud">
          <a:avLst/>
        </a:prstGeom>
      </dgm:spPr>
    </dgm:pt>
    <dgm:pt modelId="{A382B962-13CA-46CC-8ECD-CAA1EFF05026}" type="pres">
      <dgm:prSet presAssocID="{FFD78B17-A8AD-40ED-9F08-85F78566A39C}" presName="dummy" presStyleCnt="0"/>
      <dgm:spPr/>
    </dgm:pt>
    <dgm:pt modelId="{64B864AF-1424-407A-9751-CC0C44949C8E}" type="pres">
      <dgm:prSet presAssocID="{D22FF967-D684-4B5E-8B5A-3FFE509CE6CC}" presName="sibTrans" presStyleLbl="sibTrans2D1" presStyleIdx="0" presStyleCnt="3"/>
      <dgm:spPr/>
    </dgm:pt>
    <dgm:pt modelId="{A51A4A92-7CE1-4A75-965C-18CFC4121A10}" type="pres">
      <dgm:prSet presAssocID="{211A0B96-9ACA-4998-8DC2-4A3FFE110B4E}" presName="node" presStyleLbl="node1" presStyleIdx="1" presStyleCnt="3" custScaleX="151234">
        <dgm:presLayoutVars>
          <dgm:bulletEnabled val="1"/>
        </dgm:presLayoutVars>
      </dgm:prSet>
      <dgm:spPr>
        <a:prstGeom prst="cloud">
          <a:avLst/>
        </a:prstGeom>
      </dgm:spPr>
    </dgm:pt>
    <dgm:pt modelId="{8918A5A1-E73C-47A0-8375-E80784B28217}" type="pres">
      <dgm:prSet presAssocID="{211A0B96-9ACA-4998-8DC2-4A3FFE110B4E}" presName="dummy" presStyleCnt="0"/>
      <dgm:spPr/>
    </dgm:pt>
    <dgm:pt modelId="{3862F2D4-22E4-45BF-9E8E-528AE545FCC9}" type="pres">
      <dgm:prSet presAssocID="{4E0DE2DE-D232-4E13-B76C-A63D424670F7}" presName="sibTrans" presStyleLbl="sibTrans2D1" presStyleIdx="1" presStyleCnt="3"/>
      <dgm:spPr/>
    </dgm:pt>
    <dgm:pt modelId="{3963F55D-CDFB-441E-8328-D0582BC7897E}" type="pres">
      <dgm:prSet presAssocID="{D9F0DB32-6A48-495D-82B7-E20021EFE75A}" presName="node" presStyleLbl="node1" presStyleIdx="2" presStyleCnt="3" custScaleX="145652">
        <dgm:presLayoutVars>
          <dgm:bulletEnabled val="1"/>
        </dgm:presLayoutVars>
      </dgm:prSet>
      <dgm:spPr>
        <a:prstGeom prst="cloud">
          <a:avLst/>
        </a:prstGeom>
      </dgm:spPr>
    </dgm:pt>
    <dgm:pt modelId="{B3F1D510-2858-4B52-A074-1BEFF640E744}" type="pres">
      <dgm:prSet presAssocID="{D9F0DB32-6A48-495D-82B7-E20021EFE75A}" presName="dummy" presStyleCnt="0"/>
      <dgm:spPr/>
    </dgm:pt>
    <dgm:pt modelId="{CC85B7A9-B123-4ABF-9F3B-6D3743D38F55}" type="pres">
      <dgm:prSet presAssocID="{7A905BD5-6803-46FF-9FC3-5269E463C02D}" presName="sibTrans" presStyleLbl="sibTrans2D1" presStyleIdx="2" presStyleCnt="3"/>
      <dgm:spPr/>
    </dgm:pt>
  </dgm:ptLst>
  <dgm:cxnLst>
    <dgm:cxn modelId="{53B38813-E627-4377-A2B0-4A50FB8FC861}" srcId="{D9D97D60-941C-43E3-B7FC-C376CAC0A7F6}" destId="{FFD78B17-A8AD-40ED-9F08-85F78566A39C}" srcOrd="0" destOrd="0" parTransId="{3B420D66-453F-42BD-8D94-AAB24F10FEEE}" sibTransId="{D22FF967-D684-4B5E-8B5A-3FFE509CE6CC}"/>
    <dgm:cxn modelId="{A9977965-CFCC-4019-B2FB-1F081B56DFAB}" type="presOf" srcId="{D9F0DB32-6A48-495D-82B7-E20021EFE75A}" destId="{3963F55D-CDFB-441E-8328-D0582BC7897E}" srcOrd="0" destOrd="0" presId="urn:microsoft.com/office/officeart/2005/8/layout/radial6"/>
    <dgm:cxn modelId="{2973B266-2BCF-4CD4-A158-6CFB33CF3487}" srcId="{9CAD7D27-0AAD-4887-B760-25CFA1A51052}" destId="{D9D97D60-941C-43E3-B7FC-C376CAC0A7F6}" srcOrd="0" destOrd="0" parTransId="{30204E07-2C79-48FA-8424-984DACC5FD3A}" sibTransId="{F94C196E-8618-400C-94D1-E24BA15CD517}"/>
    <dgm:cxn modelId="{B1B6F94A-4975-4214-9C88-871EFB29C84D}" type="presOf" srcId="{9CAD7D27-0AAD-4887-B760-25CFA1A51052}" destId="{E8E97A99-9D09-4A24-80BD-F44DE093EDC2}" srcOrd="0" destOrd="0" presId="urn:microsoft.com/office/officeart/2005/8/layout/radial6"/>
    <dgm:cxn modelId="{BCF5254C-FB10-4004-9D49-D3DEA0078FFB}" type="presOf" srcId="{D9D97D60-941C-43E3-B7FC-C376CAC0A7F6}" destId="{BB31F067-D1DF-4797-8D1D-ACF428333D10}" srcOrd="0" destOrd="0" presId="urn:microsoft.com/office/officeart/2005/8/layout/radial6"/>
    <dgm:cxn modelId="{82853370-892E-4657-BA72-3C957E9C1265}" srcId="{D9D97D60-941C-43E3-B7FC-C376CAC0A7F6}" destId="{211A0B96-9ACA-4998-8DC2-4A3FFE110B4E}" srcOrd="1" destOrd="0" parTransId="{275AC4F4-26CD-4165-BF2D-6EC56A724983}" sibTransId="{4E0DE2DE-D232-4E13-B76C-A63D424670F7}"/>
    <dgm:cxn modelId="{56508C85-7831-4947-A1D9-0AC6C06F0337}" type="presOf" srcId="{D22FF967-D684-4B5E-8B5A-3FFE509CE6CC}" destId="{64B864AF-1424-407A-9751-CC0C44949C8E}" srcOrd="0" destOrd="0" presId="urn:microsoft.com/office/officeart/2005/8/layout/radial6"/>
    <dgm:cxn modelId="{AF0476B2-BCC5-491C-B519-227E1D5A9F04}" srcId="{D9D97D60-941C-43E3-B7FC-C376CAC0A7F6}" destId="{D9F0DB32-6A48-495D-82B7-E20021EFE75A}" srcOrd="2" destOrd="0" parTransId="{DADACDAA-86F1-4C38-A09E-F11C27AF4CA0}" sibTransId="{7A905BD5-6803-46FF-9FC3-5269E463C02D}"/>
    <dgm:cxn modelId="{A5F292BA-F05C-4D97-A05C-5139B8064067}" type="presOf" srcId="{4E0DE2DE-D232-4E13-B76C-A63D424670F7}" destId="{3862F2D4-22E4-45BF-9E8E-528AE545FCC9}" srcOrd="0" destOrd="0" presId="urn:microsoft.com/office/officeart/2005/8/layout/radial6"/>
    <dgm:cxn modelId="{098882C0-AAD2-4A6B-844B-DFE666913EAD}" type="presOf" srcId="{7A905BD5-6803-46FF-9FC3-5269E463C02D}" destId="{CC85B7A9-B123-4ABF-9F3B-6D3743D38F55}" srcOrd="0" destOrd="0" presId="urn:microsoft.com/office/officeart/2005/8/layout/radial6"/>
    <dgm:cxn modelId="{3BDC7DDD-A0E4-4459-828D-C22DC22001A4}" type="presOf" srcId="{211A0B96-9ACA-4998-8DC2-4A3FFE110B4E}" destId="{A51A4A92-7CE1-4A75-965C-18CFC4121A10}" srcOrd="0" destOrd="0" presId="urn:microsoft.com/office/officeart/2005/8/layout/radial6"/>
    <dgm:cxn modelId="{3A811DE4-B320-447E-8DAB-EF5204D6A1C5}" type="presOf" srcId="{FFD78B17-A8AD-40ED-9F08-85F78566A39C}" destId="{4875F416-F8A7-4D75-B1FD-0A4E895E452B}" srcOrd="0" destOrd="0" presId="urn:microsoft.com/office/officeart/2005/8/layout/radial6"/>
    <dgm:cxn modelId="{0AAF4D54-CA6F-4A09-8962-4A3B9FAF644D}" type="presParOf" srcId="{E8E97A99-9D09-4A24-80BD-F44DE093EDC2}" destId="{BB31F067-D1DF-4797-8D1D-ACF428333D10}" srcOrd="0" destOrd="0" presId="urn:microsoft.com/office/officeart/2005/8/layout/radial6"/>
    <dgm:cxn modelId="{24E4385B-9BFD-4043-A777-F00ABC1EE0C0}" type="presParOf" srcId="{E8E97A99-9D09-4A24-80BD-F44DE093EDC2}" destId="{4875F416-F8A7-4D75-B1FD-0A4E895E452B}" srcOrd="1" destOrd="0" presId="urn:microsoft.com/office/officeart/2005/8/layout/radial6"/>
    <dgm:cxn modelId="{0957D979-04FF-4A3E-BADF-5CF57FE5C172}" type="presParOf" srcId="{E8E97A99-9D09-4A24-80BD-F44DE093EDC2}" destId="{A382B962-13CA-46CC-8ECD-CAA1EFF05026}" srcOrd="2" destOrd="0" presId="urn:microsoft.com/office/officeart/2005/8/layout/radial6"/>
    <dgm:cxn modelId="{FDFBA0A7-F80C-4A14-8554-712FFC660268}" type="presParOf" srcId="{E8E97A99-9D09-4A24-80BD-F44DE093EDC2}" destId="{64B864AF-1424-407A-9751-CC0C44949C8E}" srcOrd="3" destOrd="0" presId="urn:microsoft.com/office/officeart/2005/8/layout/radial6"/>
    <dgm:cxn modelId="{ED5F769D-BDA4-439E-8C02-ABB97C57B7DB}" type="presParOf" srcId="{E8E97A99-9D09-4A24-80BD-F44DE093EDC2}" destId="{A51A4A92-7CE1-4A75-965C-18CFC4121A10}" srcOrd="4" destOrd="0" presId="urn:microsoft.com/office/officeart/2005/8/layout/radial6"/>
    <dgm:cxn modelId="{26C73233-D42D-4C52-BA38-3BDE0B7C1960}" type="presParOf" srcId="{E8E97A99-9D09-4A24-80BD-F44DE093EDC2}" destId="{8918A5A1-E73C-47A0-8375-E80784B28217}" srcOrd="5" destOrd="0" presId="urn:microsoft.com/office/officeart/2005/8/layout/radial6"/>
    <dgm:cxn modelId="{49AB7042-B106-40D2-8396-29B2F271F2D7}" type="presParOf" srcId="{E8E97A99-9D09-4A24-80BD-F44DE093EDC2}" destId="{3862F2D4-22E4-45BF-9E8E-528AE545FCC9}" srcOrd="6" destOrd="0" presId="urn:microsoft.com/office/officeart/2005/8/layout/radial6"/>
    <dgm:cxn modelId="{8E3F0EA9-2821-4768-A40A-866DF87FF17D}" type="presParOf" srcId="{E8E97A99-9D09-4A24-80BD-F44DE093EDC2}" destId="{3963F55D-CDFB-441E-8328-D0582BC7897E}" srcOrd="7" destOrd="0" presId="urn:microsoft.com/office/officeart/2005/8/layout/radial6"/>
    <dgm:cxn modelId="{14BA0BB8-0BE6-44FE-9C32-44954B03A472}" type="presParOf" srcId="{E8E97A99-9D09-4A24-80BD-F44DE093EDC2}" destId="{B3F1D510-2858-4B52-A074-1BEFF640E744}" srcOrd="8" destOrd="0" presId="urn:microsoft.com/office/officeart/2005/8/layout/radial6"/>
    <dgm:cxn modelId="{0778B369-DCC1-4EF8-AEB8-A90F77B04E34}" type="presParOf" srcId="{E8E97A99-9D09-4A24-80BD-F44DE093EDC2}" destId="{CC85B7A9-B123-4ABF-9F3B-6D3743D38F5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01DB92-9B6E-4468-BFED-A17B99B7B82C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22B70D71-1608-4F21-AE92-3179CB462F19}">
      <dgm:prSet phldrT="[Text]"/>
      <dgm:spPr/>
      <dgm:t>
        <a:bodyPr/>
        <a:lstStyle/>
        <a:p>
          <a:r>
            <a:rPr lang="en-US" dirty="0"/>
            <a:t>Dream progress check-in during quarterly rounding</a:t>
          </a:r>
        </a:p>
      </dgm:t>
    </dgm:pt>
    <dgm:pt modelId="{E5E8F8EC-8ECE-4543-A3B4-085C06D27A28}" type="parTrans" cxnId="{E15634F8-19C2-49D6-A173-F2CB2FDEABE2}">
      <dgm:prSet/>
      <dgm:spPr/>
      <dgm:t>
        <a:bodyPr/>
        <a:lstStyle/>
        <a:p>
          <a:endParaRPr lang="en-US"/>
        </a:p>
      </dgm:t>
    </dgm:pt>
    <dgm:pt modelId="{B6B91636-7B8F-4C99-A895-55B2A62C938E}" type="sibTrans" cxnId="{E15634F8-19C2-49D6-A173-F2CB2FDEABE2}">
      <dgm:prSet/>
      <dgm:spPr/>
      <dgm:t>
        <a:bodyPr/>
        <a:lstStyle/>
        <a:p>
          <a:endParaRPr lang="en-US"/>
        </a:p>
      </dgm:t>
    </dgm:pt>
    <dgm:pt modelId="{0FEF27A7-0415-4F1D-B6C0-A022161AE7C1}">
      <dgm:prSet phldrT="[Text]"/>
      <dgm:spPr/>
      <dgm:t>
        <a:bodyPr/>
        <a:lstStyle/>
        <a:p>
          <a:r>
            <a:rPr lang="en-US" dirty="0"/>
            <a:t>Celebrate dream achievement!</a:t>
          </a:r>
        </a:p>
        <a:p>
          <a:r>
            <a:rPr lang="en-US" dirty="0"/>
            <a:t>&amp; continue…</a:t>
          </a:r>
        </a:p>
      </dgm:t>
    </dgm:pt>
    <dgm:pt modelId="{B8E55004-6A2B-4664-9327-83C8240EB3A9}" type="parTrans" cxnId="{85BD8A02-8B36-47B3-9296-07A464CEB28D}">
      <dgm:prSet/>
      <dgm:spPr/>
      <dgm:t>
        <a:bodyPr/>
        <a:lstStyle/>
        <a:p>
          <a:endParaRPr lang="en-US"/>
        </a:p>
      </dgm:t>
    </dgm:pt>
    <dgm:pt modelId="{A86BF85B-F301-4281-86F9-0511439C68C9}" type="sibTrans" cxnId="{85BD8A02-8B36-47B3-9296-07A464CEB28D}">
      <dgm:prSet/>
      <dgm:spPr/>
      <dgm:t>
        <a:bodyPr/>
        <a:lstStyle/>
        <a:p>
          <a:endParaRPr lang="en-US"/>
        </a:p>
      </dgm:t>
    </dgm:pt>
    <dgm:pt modelId="{5DC8C9C0-AF7F-408D-B2F0-34FBB548C0AA}">
      <dgm:prSet phldrT="[Text]"/>
      <dgm:spPr/>
      <dgm:t>
        <a:bodyPr/>
        <a:lstStyle/>
        <a:p>
          <a:r>
            <a:rPr lang="en-US" dirty="0"/>
            <a:t>Identify new dreams annually</a:t>
          </a:r>
        </a:p>
      </dgm:t>
    </dgm:pt>
    <dgm:pt modelId="{14EC3832-F206-4D81-98EB-063EED7AE254}" type="parTrans" cxnId="{873353AE-C1F8-4469-9E62-EFC1F16A2B84}">
      <dgm:prSet/>
      <dgm:spPr/>
      <dgm:t>
        <a:bodyPr/>
        <a:lstStyle/>
        <a:p>
          <a:endParaRPr lang="en-US"/>
        </a:p>
      </dgm:t>
    </dgm:pt>
    <dgm:pt modelId="{EBF13CA4-A7B2-40B9-A3F8-C0DF5302BA05}" type="sibTrans" cxnId="{873353AE-C1F8-4469-9E62-EFC1F16A2B84}">
      <dgm:prSet/>
      <dgm:spPr/>
      <dgm:t>
        <a:bodyPr/>
        <a:lstStyle/>
        <a:p>
          <a:endParaRPr lang="en-US"/>
        </a:p>
      </dgm:t>
    </dgm:pt>
    <dgm:pt modelId="{8C337157-88B5-436B-8E23-F0105C3049BA}" type="pres">
      <dgm:prSet presAssocID="{7701DB92-9B6E-4468-BFED-A17B99B7B82C}" presName="CompostProcess" presStyleCnt="0">
        <dgm:presLayoutVars>
          <dgm:dir/>
          <dgm:resizeHandles val="exact"/>
        </dgm:presLayoutVars>
      </dgm:prSet>
      <dgm:spPr/>
    </dgm:pt>
    <dgm:pt modelId="{6EAE12EE-09B6-4893-953D-CB58FA9D9564}" type="pres">
      <dgm:prSet presAssocID="{7701DB92-9B6E-4468-BFED-A17B99B7B82C}" presName="arrow" presStyleLbl="bgShp" presStyleIdx="0" presStyleCnt="1" custLinFactNeighborX="0" custLinFactNeighborY="4114"/>
      <dgm:spPr/>
    </dgm:pt>
    <dgm:pt modelId="{8145536F-19C4-4DD8-AD71-7E35176B18B8}" type="pres">
      <dgm:prSet presAssocID="{7701DB92-9B6E-4468-BFED-A17B99B7B82C}" presName="linearProcess" presStyleCnt="0"/>
      <dgm:spPr/>
    </dgm:pt>
    <dgm:pt modelId="{2922A2D1-B97F-4E5C-9E4F-3BC061C1ABEB}" type="pres">
      <dgm:prSet presAssocID="{22B70D71-1608-4F21-AE92-3179CB462F19}" presName="textNode" presStyleLbl="node1" presStyleIdx="0" presStyleCnt="3">
        <dgm:presLayoutVars>
          <dgm:bulletEnabled val="1"/>
        </dgm:presLayoutVars>
      </dgm:prSet>
      <dgm:spPr/>
    </dgm:pt>
    <dgm:pt modelId="{DFF9B1E5-8E01-4BBD-8D68-D15E11E1B6B3}" type="pres">
      <dgm:prSet presAssocID="{B6B91636-7B8F-4C99-A895-55B2A62C938E}" presName="sibTrans" presStyleCnt="0"/>
      <dgm:spPr/>
    </dgm:pt>
    <dgm:pt modelId="{AEEAD76D-891B-4165-86AB-69430FF29F5C}" type="pres">
      <dgm:prSet presAssocID="{5DC8C9C0-AF7F-408D-B2F0-34FBB548C0AA}" presName="textNode" presStyleLbl="node1" presStyleIdx="1" presStyleCnt="3">
        <dgm:presLayoutVars>
          <dgm:bulletEnabled val="1"/>
        </dgm:presLayoutVars>
      </dgm:prSet>
      <dgm:spPr/>
    </dgm:pt>
    <dgm:pt modelId="{9FD4689E-9DCD-4C3C-9D64-FD52ABB8B169}" type="pres">
      <dgm:prSet presAssocID="{EBF13CA4-A7B2-40B9-A3F8-C0DF5302BA05}" presName="sibTrans" presStyleCnt="0"/>
      <dgm:spPr/>
    </dgm:pt>
    <dgm:pt modelId="{5FE195A8-F438-4658-8524-81F1244FB990}" type="pres">
      <dgm:prSet presAssocID="{0FEF27A7-0415-4F1D-B6C0-A022161AE7C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5BD8A02-8B36-47B3-9296-07A464CEB28D}" srcId="{7701DB92-9B6E-4468-BFED-A17B99B7B82C}" destId="{0FEF27A7-0415-4F1D-B6C0-A022161AE7C1}" srcOrd="2" destOrd="0" parTransId="{B8E55004-6A2B-4664-9327-83C8240EB3A9}" sibTransId="{A86BF85B-F301-4281-86F9-0511439C68C9}"/>
    <dgm:cxn modelId="{7F7B9F46-58D6-4BB9-B63A-9AFCC6F6C6A2}" type="presOf" srcId="{22B70D71-1608-4F21-AE92-3179CB462F19}" destId="{2922A2D1-B97F-4E5C-9E4F-3BC061C1ABEB}" srcOrd="0" destOrd="0" presId="urn:microsoft.com/office/officeart/2005/8/layout/hProcess9"/>
    <dgm:cxn modelId="{4A335878-C934-464A-810E-D82A1EA2FAD2}" type="presOf" srcId="{7701DB92-9B6E-4468-BFED-A17B99B7B82C}" destId="{8C337157-88B5-436B-8E23-F0105C3049BA}" srcOrd="0" destOrd="0" presId="urn:microsoft.com/office/officeart/2005/8/layout/hProcess9"/>
    <dgm:cxn modelId="{50447B8C-048D-4DF8-B60B-33A267AEF28D}" type="presOf" srcId="{0FEF27A7-0415-4F1D-B6C0-A022161AE7C1}" destId="{5FE195A8-F438-4658-8524-81F1244FB990}" srcOrd="0" destOrd="0" presId="urn:microsoft.com/office/officeart/2005/8/layout/hProcess9"/>
    <dgm:cxn modelId="{FB1B14AB-4663-4C97-9AE9-787F6FA06492}" type="presOf" srcId="{5DC8C9C0-AF7F-408D-B2F0-34FBB548C0AA}" destId="{AEEAD76D-891B-4165-86AB-69430FF29F5C}" srcOrd="0" destOrd="0" presId="urn:microsoft.com/office/officeart/2005/8/layout/hProcess9"/>
    <dgm:cxn modelId="{873353AE-C1F8-4469-9E62-EFC1F16A2B84}" srcId="{7701DB92-9B6E-4468-BFED-A17B99B7B82C}" destId="{5DC8C9C0-AF7F-408D-B2F0-34FBB548C0AA}" srcOrd="1" destOrd="0" parTransId="{14EC3832-F206-4D81-98EB-063EED7AE254}" sibTransId="{EBF13CA4-A7B2-40B9-A3F8-C0DF5302BA05}"/>
    <dgm:cxn modelId="{E15634F8-19C2-49D6-A173-F2CB2FDEABE2}" srcId="{7701DB92-9B6E-4468-BFED-A17B99B7B82C}" destId="{22B70D71-1608-4F21-AE92-3179CB462F19}" srcOrd="0" destOrd="0" parTransId="{E5E8F8EC-8ECE-4543-A3B4-085C06D27A28}" sibTransId="{B6B91636-7B8F-4C99-A895-55B2A62C938E}"/>
    <dgm:cxn modelId="{DDE8256E-CFB9-41D6-B170-920ED873234A}" type="presParOf" srcId="{8C337157-88B5-436B-8E23-F0105C3049BA}" destId="{6EAE12EE-09B6-4893-953D-CB58FA9D9564}" srcOrd="0" destOrd="0" presId="urn:microsoft.com/office/officeart/2005/8/layout/hProcess9"/>
    <dgm:cxn modelId="{FF00E61C-4F15-4D41-9D3A-CE7C1BCCA6D7}" type="presParOf" srcId="{8C337157-88B5-436B-8E23-F0105C3049BA}" destId="{8145536F-19C4-4DD8-AD71-7E35176B18B8}" srcOrd="1" destOrd="0" presId="urn:microsoft.com/office/officeart/2005/8/layout/hProcess9"/>
    <dgm:cxn modelId="{4B9019FB-43DA-4574-82A6-99B3A5D66A4E}" type="presParOf" srcId="{8145536F-19C4-4DD8-AD71-7E35176B18B8}" destId="{2922A2D1-B97F-4E5C-9E4F-3BC061C1ABEB}" srcOrd="0" destOrd="0" presId="urn:microsoft.com/office/officeart/2005/8/layout/hProcess9"/>
    <dgm:cxn modelId="{41231890-4BEC-4808-B3A2-A5BDF00B14C4}" type="presParOf" srcId="{8145536F-19C4-4DD8-AD71-7E35176B18B8}" destId="{DFF9B1E5-8E01-4BBD-8D68-D15E11E1B6B3}" srcOrd="1" destOrd="0" presId="urn:microsoft.com/office/officeart/2005/8/layout/hProcess9"/>
    <dgm:cxn modelId="{20CA7301-07F9-490C-AC3A-E2425F3E90FC}" type="presParOf" srcId="{8145536F-19C4-4DD8-AD71-7E35176B18B8}" destId="{AEEAD76D-891B-4165-86AB-69430FF29F5C}" srcOrd="2" destOrd="0" presId="urn:microsoft.com/office/officeart/2005/8/layout/hProcess9"/>
    <dgm:cxn modelId="{57F3F1D5-C0A2-4A2A-9991-E406E1995EB6}" type="presParOf" srcId="{8145536F-19C4-4DD8-AD71-7E35176B18B8}" destId="{9FD4689E-9DCD-4C3C-9D64-FD52ABB8B169}" srcOrd="3" destOrd="0" presId="urn:microsoft.com/office/officeart/2005/8/layout/hProcess9"/>
    <dgm:cxn modelId="{EEF8B7EF-94BE-4873-A37F-4803A12F46FF}" type="presParOf" srcId="{8145536F-19C4-4DD8-AD71-7E35176B18B8}" destId="{5FE195A8-F438-4658-8524-81F1244FB99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01DB92-9B6E-4468-BFED-A17B99B7B82C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22B70D71-1608-4F21-AE92-3179CB462F19}">
      <dgm:prSet phldrT="[Text]"/>
      <dgm:spPr/>
      <dgm:t>
        <a:bodyPr/>
        <a:lstStyle/>
        <a:p>
          <a:r>
            <a:rPr lang="en-US" dirty="0"/>
            <a:t>Present project to Leadership?</a:t>
          </a:r>
        </a:p>
      </dgm:t>
    </dgm:pt>
    <dgm:pt modelId="{E5E8F8EC-8ECE-4543-A3B4-085C06D27A28}" type="parTrans" cxnId="{E15634F8-19C2-49D6-A173-F2CB2FDEABE2}">
      <dgm:prSet/>
      <dgm:spPr/>
      <dgm:t>
        <a:bodyPr/>
        <a:lstStyle/>
        <a:p>
          <a:endParaRPr lang="en-US"/>
        </a:p>
      </dgm:t>
    </dgm:pt>
    <dgm:pt modelId="{B6B91636-7B8F-4C99-A895-55B2A62C938E}" type="sibTrans" cxnId="{E15634F8-19C2-49D6-A173-F2CB2FDEABE2}">
      <dgm:prSet/>
      <dgm:spPr/>
      <dgm:t>
        <a:bodyPr/>
        <a:lstStyle/>
        <a:p>
          <a:endParaRPr lang="en-US"/>
        </a:p>
      </dgm:t>
    </dgm:pt>
    <dgm:pt modelId="{0FEF27A7-0415-4F1D-B6C0-A022161AE7C1}">
      <dgm:prSet phldrT="[Text]"/>
      <dgm:spPr/>
      <dgm:t>
        <a:bodyPr/>
        <a:lstStyle/>
        <a:p>
          <a:r>
            <a:rPr lang="en-US" dirty="0"/>
            <a:t>Roll-out to all employees?</a:t>
          </a:r>
        </a:p>
      </dgm:t>
    </dgm:pt>
    <dgm:pt modelId="{B8E55004-6A2B-4664-9327-83C8240EB3A9}" type="parTrans" cxnId="{85BD8A02-8B36-47B3-9296-07A464CEB28D}">
      <dgm:prSet/>
      <dgm:spPr/>
      <dgm:t>
        <a:bodyPr/>
        <a:lstStyle/>
        <a:p>
          <a:endParaRPr lang="en-US"/>
        </a:p>
      </dgm:t>
    </dgm:pt>
    <dgm:pt modelId="{A86BF85B-F301-4281-86F9-0511439C68C9}" type="sibTrans" cxnId="{85BD8A02-8B36-47B3-9296-07A464CEB28D}">
      <dgm:prSet/>
      <dgm:spPr/>
      <dgm:t>
        <a:bodyPr/>
        <a:lstStyle/>
        <a:p>
          <a:endParaRPr lang="en-US"/>
        </a:p>
      </dgm:t>
    </dgm:pt>
    <dgm:pt modelId="{5DC8C9C0-AF7F-408D-B2F0-34FBB548C0AA}">
      <dgm:prSet phldrT="[Text]"/>
      <dgm:spPr/>
      <dgm:t>
        <a:bodyPr/>
        <a:lstStyle/>
        <a:p>
          <a:r>
            <a:rPr lang="en-US" dirty="0"/>
            <a:t>Leadership group to read book?</a:t>
          </a:r>
        </a:p>
      </dgm:t>
    </dgm:pt>
    <dgm:pt modelId="{14EC3832-F206-4D81-98EB-063EED7AE254}" type="parTrans" cxnId="{873353AE-C1F8-4469-9E62-EFC1F16A2B84}">
      <dgm:prSet/>
      <dgm:spPr/>
      <dgm:t>
        <a:bodyPr/>
        <a:lstStyle/>
        <a:p>
          <a:endParaRPr lang="en-US"/>
        </a:p>
      </dgm:t>
    </dgm:pt>
    <dgm:pt modelId="{EBF13CA4-A7B2-40B9-A3F8-C0DF5302BA05}" type="sibTrans" cxnId="{873353AE-C1F8-4469-9E62-EFC1F16A2B84}">
      <dgm:prSet/>
      <dgm:spPr/>
      <dgm:t>
        <a:bodyPr/>
        <a:lstStyle/>
        <a:p>
          <a:endParaRPr lang="en-US"/>
        </a:p>
      </dgm:t>
    </dgm:pt>
    <dgm:pt modelId="{8C337157-88B5-436B-8E23-F0105C3049BA}" type="pres">
      <dgm:prSet presAssocID="{7701DB92-9B6E-4468-BFED-A17B99B7B82C}" presName="CompostProcess" presStyleCnt="0">
        <dgm:presLayoutVars>
          <dgm:dir/>
          <dgm:resizeHandles val="exact"/>
        </dgm:presLayoutVars>
      </dgm:prSet>
      <dgm:spPr/>
    </dgm:pt>
    <dgm:pt modelId="{6EAE12EE-09B6-4893-953D-CB58FA9D9564}" type="pres">
      <dgm:prSet presAssocID="{7701DB92-9B6E-4468-BFED-A17B99B7B82C}" presName="arrow" presStyleLbl="bgShp" presStyleIdx="0" presStyleCnt="1" custLinFactNeighborX="0" custLinFactNeighborY="4114"/>
      <dgm:spPr/>
    </dgm:pt>
    <dgm:pt modelId="{8145536F-19C4-4DD8-AD71-7E35176B18B8}" type="pres">
      <dgm:prSet presAssocID="{7701DB92-9B6E-4468-BFED-A17B99B7B82C}" presName="linearProcess" presStyleCnt="0"/>
      <dgm:spPr/>
    </dgm:pt>
    <dgm:pt modelId="{2922A2D1-B97F-4E5C-9E4F-3BC061C1ABEB}" type="pres">
      <dgm:prSet presAssocID="{22B70D71-1608-4F21-AE92-3179CB462F19}" presName="textNode" presStyleLbl="node1" presStyleIdx="0" presStyleCnt="3">
        <dgm:presLayoutVars>
          <dgm:bulletEnabled val="1"/>
        </dgm:presLayoutVars>
      </dgm:prSet>
      <dgm:spPr/>
    </dgm:pt>
    <dgm:pt modelId="{DFF9B1E5-8E01-4BBD-8D68-D15E11E1B6B3}" type="pres">
      <dgm:prSet presAssocID="{B6B91636-7B8F-4C99-A895-55B2A62C938E}" presName="sibTrans" presStyleCnt="0"/>
      <dgm:spPr/>
    </dgm:pt>
    <dgm:pt modelId="{AEEAD76D-891B-4165-86AB-69430FF29F5C}" type="pres">
      <dgm:prSet presAssocID="{5DC8C9C0-AF7F-408D-B2F0-34FBB548C0AA}" presName="textNode" presStyleLbl="node1" presStyleIdx="1" presStyleCnt="3">
        <dgm:presLayoutVars>
          <dgm:bulletEnabled val="1"/>
        </dgm:presLayoutVars>
      </dgm:prSet>
      <dgm:spPr/>
    </dgm:pt>
    <dgm:pt modelId="{9FD4689E-9DCD-4C3C-9D64-FD52ABB8B169}" type="pres">
      <dgm:prSet presAssocID="{EBF13CA4-A7B2-40B9-A3F8-C0DF5302BA05}" presName="sibTrans" presStyleCnt="0"/>
      <dgm:spPr/>
    </dgm:pt>
    <dgm:pt modelId="{5FE195A8-F438-4658-8524-81F1244FB990}" type="pres">
      <dgm:prSet presAssocID="{0FEF27A7-0415-4F1D-B6C0-A022161AE7C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5BD8A02-8B36-47B3-9296-07A464CEB28D}" srcId="{7701DB92-9B6E-4468-BFED-A17B99B7B82C}" destId="{0FEF27A7-0415-4F1D-B6C0-A022161AE7C1}" srcOrd="2" destOrd="0" parTransId="{B8E55004-6A2B-4664-9327-83C8240EB3A9}" sibTransId="{A86BF85B-F301-4281-86F9-0511439C68C9}"/>
    <dgm:cxn modelId="{E9059217-8647-4470-BD89-D5806FAE29A6}" type="presOf" srcId="{7701DB92-9B6E-4468-BFED-A17B99B7B82C}" destId="{8C337157-88B5-436B-8E23-F0105C3049BA}" srcOrd="0" destOrd="0" presId="urn:microsoft.com/office/officeart/2005/8/layout/hProcess9"/>
    <dgm:cxn modelId="{F0FAD949-0D59-44B0-A060-00B9AAA57F6B}" type="presOf" srcId="{5DC8C9C0-AF7F-408D-B2F0-34FBB548C0AA}" destId="{AEEAD76D-891B-4165-86AB-69430FF29F5C}" srcOrd="0" destOrd="0" presId="urn:microsoft.com/office/officeart/2005/8/layout/hProcess9"/>
    <dgm:cxn modelId="{873353AE-C1F8-4469-9E62-EFC1F16A2B84}" srcId="{7701DB92-9B6E-4468-BFED-A17B99B7B82C}" destId="{5DC8C9C0-AF7F-408D-B2F0-34FBB548C0AA}" srcOrd="1" destOrd="0" parTransId="{14EC3832-F206-4D81-98EB-063EED7AE254}" sibTransId="{EBF13CA4-A7B2-40B9-A3F8-C0DF5302BA05}"/>
    <dgm:cxn modelId="{48A20ED2-B2A7-44CB-891F-326C6770E204}" type="presOf" srcId="{0FEF27A7-0415-4F1D-B6C0-A022161AE7C1}" destId="{5FE195A8-F438-4658-8524-81F1244FB990}" srcOrd="0" destOrd="0" presId="urn:microsoft.com/office/officeart/2005/8/layout/hProcess9"/>
    <dgm:cxn modelId="{1FF65DEE-D0D9-4620-8305-36CBFFC0ADDE}" type="presOf" srcId="{22B70D71-1608-4F21-AE92-3179CB462F19}" destId="{2922A2D1-B97F-4E5C-9E4F-3BC061C1ABEB}" srcOrd="0" destOrd="0" presId="urn:microsoft.com/office/officeart/2005/8/layout/hProcess9"/>
    <dgm:cxn modelId="{E15634F8-19C2-49D6-A173-F2CB2FDEABE2}" srcId="{7701DB92-9B6E-4468-BFED-A17B99B7B82C}" destId="{22B70D71-1608-4F21-AE92-3179CB462F19}" srcOrd="0" destOrd="0" parTransId="{E5E8F8EC-8ECE-4543-A3B4-085C06D27A28}" sibTransId="{B6B91636-7B8F-4C99-A895-55B2A62C938E}"/>
    <dgm:cxn modelId="{764C30C3-3068-4134-AF9B-62F317627DC6}" type="presParOf" srcId="{8C337157-88B5-436B-8E23-F0105C3049BA}" destId="{6EAE12EE-09B6-4893-953D-CB58FA9D9564}" srcOrd="0" destOrd="0" presId="urn:microsoft.com/office/officeart/2005/8/layout/hProcess9"/>
    <dgm:cxn modelId="{2FAD1150-9E5F-4679-92B3-0AFBB9E6310A}" type="presParOf" srcId="{8C337157-88B5-436B-8E23-F0105C3049BA}" destId="{8145536F-19C4-4DD8-AD71-7E35176B18B8}" srcOrd="1" destOrd="0" presId="urn:microsoft.com/office/officeart/2005/8/layout/hProcess9"/>
    <dgm:cxn modelId="{34D71E20-2D5C-4E26-8765-B24033130666}" type="presParOf" srcId="{8145536F-19C4-4DD8-AD71-7E35176B18B8}" destId="{2922A2D1-B97F-4E5C-9E4F-3BC061C1ABEB}" srcOrd="0" destOrd="0" presId="urn:microsoft.com/office/officeart/2005/8/layout/hProcess9"/>
    <dgm:cxn modelId="{612C7C3D-85FE-4D30-BF93-92B6692AB76B}" type="presParOf" srcId="{8145536F-19C4-4DD8-AD71-7E35176B18B8}" destId="{DFF9B1E5-8E01-4BBD-8D68-D15E11E1B6B3}" srcOrd="1" destOrd="0" presId="urn:microsoft.com/office/officeart/2005/8/layout/hProcess9"/>
    <dgm:cxn modelId="{6FFDEEAC-CA88-4D7B-B074-28537630845F}" type="presParOf" srcId="{8145536F-19C4-4DD8-AD71-7E35176B18B8}" destId="{AEEAD76D-891B-4165-86AB-69430FF29F5C}" srcOrd="2" destOrd="0" presId="urn:microsoft.com/office/officeart/2005/8/layout/hProcess9"/>
    <dgm:cxn modelId="{D455780E-E813-43BE-99C1-6F337041E6DB}" type="presParOf" srcId="{8145536F-19C4-4DD8-AD71-7E35176B18B8}" destId="{9FD4689E-9DCD-4C3C-9D64-FD52ABB8B169}" srcOrd="3" destOrd="0" presId="urn:microsoft.com/office/officeart/2005/8/layout/hProcess9"/>
    <dgm:cxn modelId="{463E3FE3-F7FE-43E3-9F02-BE4046216444}" type="presParOf" srcId="{8145536F-19C4-4DD8-AD71-7E35176B18B8}" destId="{5FE195A8-F438-4658-8524-81F1244FB99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E8CE9-3F3D-4595-9600-89C1898F2375}">
      <dsp:nvSpPr>
        <dsp:cNvPr id="0" name=""/>
        <dsp:cNvSpPr/>
      </dsp:nvSpPr>
      <dsp:spPr>
        <a:xfrm>
          <a:off x="872013" y="0"/>
          <a:ext cx="3581400" cy="35814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28D206-9DB1-4440-AADF-1666EA83608D}">
      <dsp:nvSpPr>
        <dsp:cNvPr id="0" name=""/>
        <dsp:cNvSpPr/>
      </dsp:nvSpPr>
      <dsp:spPr>
        <a:xfrm>
          <a:off x="2550794" y="358489"/>
          <a:ext cx="2327910" cy="5092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Encourage engagement</a:t>
          </a:r>
        </a:p>
      </dsp:txBody>
      <dsp:txXfrm>
        <a:off x="2575653" y="383348"/>
        <a:ext cx="2278192" cy="459512"/>
      </dsp:txXfrm>
    </dsp:sp>
    <dsp:sp modelId="{A2C5F595-E267-44AE-AED2-AF6EDAC62BD2}">
      <dsp:nvSpPr>
        <dsp:cNvPr id="0" name=""/>
        <dsp:cNvSpPr/>
      </dsp:nvSpPr>
      <dsp:spPr>
        <a:xfrm>
          <a:off x="2550794" y="931373"/>
          <a:ext cx="2327910" cy="5092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Reduce turnover</a:t>
          </a:r>
        </a:p>
      </dsp:txBody>
      <dsp:txXfrm>
        <a:off x="2575653" y="956232"/>
        <a:ext cx="2278192" cy="459512"/>
      </dsp:txXfrm>
    </dsp:sp>
    <dsp:sp modelId="{3A4F140F-DEB2-4ED4-B2B0-BE1ACBA4BF88}">
      <dsp:nvSpPr>
        <dsp:cNvPr id="0" name=""/>
        <dsp:cNvSpPr/>
      </dsp:nvSpPr>
      <dsp:spPr>
        <a:xfrm>
          <a:off x="2550794" y="1504257"/>
          <a:ext cx="2327910" cy="5092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 job satisfaction</a:t>
          </a:r>
        </a:p>
      </dsp:txBody>
      <dsp:txXfrm>
        <a:off x="2575653" y="1529116"/>
        <a:ext cx="2278192" cy="459512"/>
      </dsp:txXfrm>
    </dsp:sp>
    <dsp:sp modelId="{6186AABC-EF91-4EBC-A018-51DA323B05E6}">
      <dsp:nvSpPr>
        <dsp:cNvPr id="0" name=""/>
        <dsp:cNvSpPr/>
      </dsp:nvSpPr>
      <dsp:spPr>
        <a:xfrm>
          <a:off x="2550794" y="2077142"/>
          <a:ext cx="2327910" cy="5092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Raise group morale</a:t>
          </a:r>
        </a:p>
      </dsp:txBody>
      <dsp:txXfrm>
        <a:off x="2575653" y="2102001"/>
        <a:ext cx="2278192" cy="459512"/>
      </dsp:txXfrm>
    </dsp:sp>
    <dsp:sp modelId="{86B7081F-A1E9-4DE1-9B8A-1D6B4F1F9EF2}">
      <dsp:nvSpPr>
        <dsp:cNvPr id="0" name=""/>
        <dsp:cNvSpPr/>
      </dsp:nvSpPr>
      <dsp:spPr>
        <a:xfrm>
          <a:off x="2550794" y="2650026"/>
          <a:ext cx="2327910" cy="5092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Build trust</a:t>
          </a:r>
          <a:endParaRPr lang="en-US" sz="1400" kern="1200" dirty="0"/>
        </a:p>
      </dsp:txBody>
      <dsp:txXfrm>
        <a:off x="2575653" y="2674885"/>
        <a:ext cx="2278192" cy="459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87387-D875-45A9-8CFD-1DBD97E2B975}">
      <dsp:nvSpPr>
        <dsp:cNvPr id="0" name=""/>
        <dsp:cNvSpPr/>
      </dsp:nvSpPr>
      <dsp:spPr>
        <a:xfrm>
          <a:off x="0" y="246392"/>
          <a:ext cx="5791200" cy="36195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620EA0C-541F-48AB-8B1F-AA3B56BD880B}">
      <dsp:nvSpPr>
        <dsp:cNvPr id="0" name=""/>
        <dsp:cNvSpPr/>
      </dsp:nvSpPr>
      <dsp:spPr>
        <a:xfrm>
          <a:off x="570433" y="2913710"/>
          <a:ext cx="133197" cy="1331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F84E91-19BC-48BD-9653-93881A284BEE}">
      <dsp:nvSpPr>
        <dsp:cNvPr id="0" name=""/>
        <dsp:cNvSpPr/>
      </dsp:nvSpPr>
      <dsp:spPr>
        <a:xfrm>
          <a:off x="637031" y="2980309"/>
          <a:ext cx="758647" cy="861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579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Collect dream survey</a:t>
          </a:r>
        </a:p>
      </dsp:txBody>
      <dsp:txXfrm>
        <a:off x="637031" y="2980309"/>
        <a:ext cx="758647" cy="861441"/>
      </dsp:txXfrm>
    </dsp:sp>
    <dsp:sp modelId="{C00537E5-68AE-4130-A808-3E1BDC204482}">
      <dsp:nvSpPr>
        <dsp:cNvPr id="0" name=""/>
        <dsp:cNvSpPr/>
      </dsp:nvSpPr>
      <dsp:spPr>
        <a:xfrm>
          <a:off x="1291437" y="2220937"/>
          <a:ext cx="208483" cy="2084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4893E6-35B0-4E02-9915-6C6C0F1B2120}">
      <dsp:nvSpPr>
        <dsp:cNvPr id="0" name=""/>
        <dsp:cNvSpPr/>
      </dsp:nvSpPr>
      <dsp:spPr>
        <a:xfrm>
          <a:off x="1395679" y="2325179"/>
          <a:ext cx="961339" cy="151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71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Analyze results</a:t>
          </a:r>
        </a:p>
      </dsp:txBody>
      <dsp:txXfrm>
        <a:off x="1395679" y="2325179"/>
        <a:ext cx="961339" cy="1516570"/>
      </dsp:txXfrm>
    </dsp:sp>
    <dsp:sp modelId="{274B05B9-D031-42E9-A5ED-B4FA83282047}">
      <dsp:nvSpPr>
        <dsp:cNvPr id="0" name=""/>
        <dsp:cNvSpPr/>
      </dsp:nvSpPr>
      <dsp:spPr>
        <a:xfrm>
          <a:off x="2218029" y="1668602"/>
          <a:ext cx="277977" cy="2779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53E5B3-A15C-4CEB-BBB9-32452E9C7C7F}">
      <dsp:nvSpPr>
        <dsp:cNvPr id="0" name=""/>
        <dsp:cNvSpPr/>
      </dsp:nvSpPr>
      <dsp:spPr>
        <a:xfrm>
          <a:off x="2357018" y="1807590"/>
          <a:ext cx="1117701" cy="203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295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Hold individual meetings</a:t>
          </a:r>
        </a:p>
      </dsp:txBody>
      <dsp:txXfrm>
        <a:off x="2357018" y="1807590"/>
        <a:ext cx="1117701" cy="2034159"/>
      </dsp:txXfrm>
    </dsp:sp>
    <dsp:sp modelId="{5C61AC2E-48F4-4192-A1BC-24D5AF6743C6}">
      <dsp:nvSpPr>
        <dsp:cNvPr id="0" name=""/>
        <dsp:cNvSpPr/>
      </dsp:nvSpPr>
      <dsp:spPr>
        <a:xfrm>
          <a:off x="3295192" y="1237157"/>
          <a:ext cx="359054" cy="3590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F01872-09C3-4EB0-B7FF-F8760821FA99}">
      <dsp:nvSpPr>
        <dsp:cNvPr id="0" name=""/>
        <dsp:cNvSpPr/>
      </dsp:nvSpPr>
      <dsp:spPr>
        <a:xfrm>
          <a:off x="3474720" y="1416684"/>
          <a:ext cx="1158240" cy="2425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255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Facilitate dream achievement</a:t>
          </a:r>
        </a:p>
      </dsp:txBody>
      <dsp:txXfrm>
        <a:off x="3474720" y="1416684"/>
        <a:ext cx="1158240" cy="2425065"/>
      </dsp:txXfrm>
    </dsp:sp>
    <dsp:sp modelId="{9E4DBAEB-39DF-461C-9B42-C04DDEE7DE43}">
      <dsp:nvSpPr>
        <dsp:cNvPr id="0" name=""/>
        <dsp:cNvSpPr/>
      </dsp:nvSpPr>
      <dsp:spPr>
        <a:xfrm>
          <a:off x="4404207" y="949045"/>
          <a:ext cx="457504" cy="4575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EE6AC0-3A99-4899-9809-C94D25FB1FDC}">
      <dsp:nvSpPr>
        <dsp:cNvPr id="0" name=""/>
        <dsp:cNvSpPr/>
      </dsp:nvSpPr>
      <dsp:spPr>
        <a:xfrm>
          <a:off x="4632960" y="1177797"/>
          <a:ext cx="1158240" cy="2663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422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Follow-up on progress</a:t>
          </a:r>
        </a:p>
      </dsp:txBody>
      <dsp:txXfrm>
        <a:off x="4632960" y="1177797"/>
        <a:ext cx="1158240" cy="2663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659E1-232F-4F98-AD8B-1D839FB10530}">
      <dsp:nvSpPr>
        <dsp:cNvPr id="0" name=""/>
        <dsp:cNvSpPr/>
      </dsp:nvSpPr>
      <dsp:spPr>
        <a:xfrm>
          <a:off x="2011202" y="2116309"/>
          <a:ext cx="91440" cy="394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10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FD2A0-653E-4804-A42D-A699578A144F}">
      <dsp:nvSpPr>
        <dsp:cNvPr id="0" name=""/>
        <dsp:cNvSpPr/>
      </dsp:nvSpPr>
      <dsp:spPr>
        <a:xfrm>
          <a:off x="2056922" y="893705"/>
          <a:ext cx="1298592" cy="362121"/>
        </a:xfrm>
        <a:custGeom>
          <a:avLst/>
          <a:gdLst/>
          <a:ahLst/>
          <a:cxnLst/>
          <a:rect l="0" t="0" r="0" b="0"/>
          <a:pathLst>
            <a:path>
              <a:moveTo>
                <a:pt x="1298592" y="0"/>
              </a:moveTo>
              <a:lnTo>
                <a:pt x="1298592" y="236587"/>
              </a:lnTo>
              <a:lnTo>
                <a:pt x="0" y="236587"/>
              </a:lnTo>
              <a:lnTo>
                <a:pt x="0" y="3621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4601D-C3D0-43F0-B578-E77B588FDF70}">
      <dsp:nvSpPr>
        <dsp:cNvPr id="0" name=""/>
        <dsp:cNvSpPr/>
      </dsp:nvSpPr>
      <dsp:spPr>
        <a:xfrm>
          <a:off x="3713144" y="2116309"/>
          <a:ext cx="828111" cy="394105"/>
        </a:xfrm>
        <a:custGeom>
          <a:avLst/>
          <a:gdLst/>
          <a:ahLst/>
          <a:cxnLst/>
          <a:rect l="0" t="0" r="0" b="0"/>
          <a:pathLst>
            <a:path>
              <a:moveTo>
                <a:pt x="828111" y="0"/>
              </a:moveTo>
              <a:lnTo>
                <a:pt x="828111" y="268571"/>
              </a:lnTo>
              <a:lnTo>
                <a:pt x="0" y="268571"/>
              </a:lnTo>
              <a:lnTo>
                <a:pt x="0" y="39410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5D084-87AF-41E9-AFD2-5FCD5F0C3E6F}">
      <dsp:nvSpPr>
        <dsp:cNvPr id="0" name=""/>
        <dsp:cNvSpPr/>
      </dsp:nvSpPr>
      <dsp:spPr>
        <a:xfrm>
          <a:off x="4541256" y="2116309"/>
          <a:ext cx="828111" cy="394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71"/>
              </a:lnTo>
              <a:lnTo>
                <a:pt x="828111" y="268571"/>
              </a:lnTo>
              <a:lnTo>
                <a:pt x="828111" y="39410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89778-CD9C-4872-A347-61F6AC6173A5}">
      <dsp:nvSpPr>
        <dsp:cNvPr id="0" name=""/>
        <dsp:cNvSpPr/>
      </dsp:nvSpPr>
      <dsp:spPr>
        <a:xfrm>
          <a:off x="3355515" y="893705"/>
          <a:ext cx="1185740" cy="362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587"/>
              </a:lnTo>
              <a:lnTo>
                <a:pt x="1185740" y="236587"/>
              </a:lnTo>
              <a:lnTo>
                <a:pt x="1185740" y="3621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2EBBF-9A41-46CF-A30F-598FD45D9B03}">
      <dsp:nvSpPr>
        <dsp:cNvPr id="0" name=""/>
        <dsp:cNvSpPr/>
      </dsp:nvSpPr>
      <dsp:spPr>
        <a:xfrm>
          <a:off x="2677969" y="33222"/>
          <a:ext cx="1355091" cy="860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67EF5A-B944-44CD-B40C-FF172E40B3E5}">
      <dsp:nvSpPr>
        <dsp:cNvPr id="0" name=""/>
        <dsp:cNvSpPr/>
      </dsp:nvSpPr>
      <dsp:spPr>
        <a:xfrm>
          <a:off x="2828535" y="176259"/>
          <a:ext cx="1355091" cy="860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 Department</a:t>
          </a:r>
        </a:p>
      </dsp:txBody>
      <dsp:txXfrm>
        <a:off x="2853738" y="201462"/>
        <a:ext cx="1304685" cy="810076"/>
      </dsp:txXfrm>
    </dsp:sp>
    <dsp:sp modelId="{5958BE9A-1C14-4D96-8E08-3D2629A7D36B}">
      <dsp:nvSpPr>
        <dsp:cNvPr id="0" name=""/>
        <dsp:cNvSpPr/>
      </dsp:nvSpPr>
      <dsp:spPr>
        <a:xfrm>
          <a:off x="3863710" y="1255826"/>
          <a:ext cx="1355091" cy="860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B6E503-93C7-49CC-B00F-77AFCCF56413}">
      <dsp:nvSpPr>
        <dsp:cNvPr id="0" name=""/>
        <dsp:cNvSpPr/>
      </dsp:nvSpPr>
      <dsp:spPr>
        <a:xfrm>
          <a:off x="4014276" y="1398864"/>
          <a:ext cx="1355091" cy="860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Clinical Lab Staff</a:t>
          </a:r>
        </a:p>
      </dsp:txBody>
      <dsp:txXfrm>
        <a:off x="4039479" y="1424067"/>
        <a:ext cx="1304685" cy="810076"/>
      </dsp:txXfrm>
    </dsp:sp>
    <dsp:sp modelId="{B62F463D-7D69-43C9-B0C8-197BCDC546B2}">
      <dsp:nvSpPr>
        <dsp:cNvPr id="0" name=""/>
        <dsp:cNvSpPr/>
      </dsp:nvSpPr>
      <dsp:spPr>
        <a:xfrm>
          <a:off x="4691821" y="2510415"/>
          <a:ext cx="1355091" cy="860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56CB47-A526-42F1-9403-9CA8D67563D8}">
      <dsp:nvSpPr>
        <dsp:cNvPr id="0" name=""/>
        <dsp:cNvSpPr/>
      </dsp:nvSpPr>
      <dsp:spPr>
        <a:xfrm>
          <a:off x="4842387" y="2653452"/>
          <a:ext cx="1355091" cy="860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Phlebotomists</a:t>
          </a:r>
        </a:p>
      </dsp:txBody>
      <dsp:txXfrm>
        <a:off x="4867590" y="2678655"/>
        <a:ext cx="1304685" cy="810076"/>
      </dsp:txXfrm>
    </dsp:sp>
    <dsp:sp modelId="{BE4794F9-753D-4E4A-8792-1E600F67965B}">
      <dsp:nvSpPr>
        <dsp:cNvPr id="0" name=""/>
        <dsp:cNvSpPr/>
      </dsp:nvSpPr>
      <dsp:spPr>
        <a:xfrm>
          <a:off x="3035599" y="2510415"/>
          <a:ext cx="1355091" cy="860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DEC846-E02E-42CF-9AC7-E6163ECA9CE2}">
      <dsp:nvSpPr>
        <dsp:cNvPr id="0" name=""/>
        <dsp:cNvSpPr/>
      </dsp:nvSpPr>
      <dsp:spPr>
        <a:xfrm>
          <a:off x="3186165" y="2653452"/>
          <a:ext cx="1355091" cy="860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 Techs</a:t>
          </a:r>
        </a:p>
      </dsp:txBody>
      <dsp:txXfrm>
        <a:off x="3211368" y="2678655"/>
        <a:ext cx="1304685" cy="810076"/>
      </dsp:txXfrm>
    </dsp:sp>
    <dsp:sp modelId="{3760AE32-86B3-4F1F-8FFB-E994345F94A4}">
      <dsp:nvSpPr>
        <dsp:cNvPr id="0" name=""/>
        <dsp:cNvSpPr/>
      </dsp:nvSpPr>
      <dsp:spPr>
        <a:xfrm>
          <a:off x="1379376" y="1255826"/>
          <a:ext cx="1355091" cy="860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CF28E8-C55A-493E-896C-2FE1011C5109}">
      <dsp:nvSpPr>
        <dsp:cNvPr id="0" name=""/>
        <dsp:cNvSpPr/>
      </dsp:nvSpPr>
      <dsp:spPr>
        <a:xfrm>
          <a:off x="1529942" y="1398864"/>
          <a:ext cx="1355091" cy="860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Leaders/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Supportive Roles</a:t>
          </a:r>
        </a:p>
      </dsp:txBody>
      <dsp:txXfrm>
        <a:off x="1555145" y="1424067"/>
        <a:ext cx="1304685" cy="810076"/>
      </dsp:txXfrm>
    </dsp:sp>
    <dsp:sp modelId="{247B13CC-8DA0-4527-BD71-2902811B8E5C}">
      <dsp:nvSpPr>
        <dsp:cNvPr id="0" name=""/>
        <dsp:cNvSpPr/>
      </dsp:nvSpPr>
      <dsp:spPr>
        <a:xfrm>
          <a:off x="1379376" y="2510415"/>
          <a:ext cx="1355091" cy="860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A0416D-042F-4B1D-AEF1-61DDE88FE290}">
      <dsp:nvSpPr>
        <dsp:cNvPr id="0" name=""/>
        <dsp:cNvSpPr/>
      </dsp:nvSpPr>
      <dsp:spPr>
        <a:xfrm>
          <a:off x="1529942" y="2653452"/>
          <a:ext cx="1355091" cy="860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sp:txBody>
      <dsp:txXfrm>
        <a:off x="1555145" y="2678655"/>
        <a:ext cx="1304685" cy="810076"/>
      </dsp:txXfrm>
    </dsp:sp>
    <dsp:sp modelId="{FC45034E-C49D-4BC0-AD90-B4DD5F58C122}">
      <dsp:nvSpPr>
        <dsp:cNvPr id="0" name=""/>
        <dsp:cNvSpPr/>
      </dsp:nvSpPr>
      <dsp:spPr>
        <a:xfrm>
          <a:off x="5657143" y="9481"/>
          <a:ext cx="1355091" cy="860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E2A2AD-9C52-4389-A3A0-89AAD7E74B7F}">
      <dsp:nvSpPr>
        <dsp:cNvPr id="0" name=""/>
        <dsp:cNvSpPr/>
      </dsp:nvSpPr>
      <dsp:spPr>
        <a:xfrm>
          <a:off x="5807708" y="152519"/>
          <a:ext cx="1355091" cy="860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Fellowship Mentor</a:t>
          </a:r>
        </a:p>
      </dsp:txBody>
      <dsp:txXfrm>
        <a:off x="5832911" y="177722"/>
        <a:ext cx="1304685" cy="810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F5F7C-D616-4C5C-9868-41D7A9A23FC5}">
      <dsp:nvSpPr>
        <dsp:cNvPr id="0" name=""/>
        <dsp:cNvSpPr/>
      </dsp:nvSpPr>
      <dsp:spPr>
        <a:xfrm>
          <a:off x="0" y="0"/>
          <a:ext cx="3057972" cy="30579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87E5DC-7036-4606-8347-74A22362B398}">
      <dsp:nvSpPr>
        <dsp:cNvPr id="0" name=""/>
        <dsp:cNvSpPr/>
      </dsp:nvSpPr>
      <dsp:spPr>
        <a:xfrm>
          <a:off x="1528986" y="0"/>
          <a:ext cx="3795453" cy="30579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Participation</a:t>
          </a:r>
        </a:p>
      </dsp:txBody>
      <dsp:txXfrm>
        <a:off x="1528986" y="0"/>
        <a:ext cx="1897726" cy="917393"/>
      </dsp:txXfrm>
    </dsp:sp>
    <dsp:sp modelId="{34BE19FB-AFED-4BAB-ADE1-459ABC1EEB38}">
      <dsp:nvSpPr>
        <dsp:cNvPr id="0" name=""/>
        <dsp:cNvSpPr/>
      </dsp:nvSpPr>
      <dsp:spPr>
        <a:xfrm>
          <a:off x="535146" y="917393"/>
          <a:ext cx="1987680" cy="19876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C16E0A-33E7-4059-BB3B-6FBA04BCD54F}">
      <dsp:nvSpPr>
        <dsp:cNvPr id="0" name=""/>
        <dsp:cNvSpPr/>
      </dsp:nvSpPr>
      <dsp:spPr>
        <a:xfrm>
          <a:off x="1528986" y="917393"/>
          <a:ext cx="3795453" cy="19876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Time</a:t>
          </a:r>
        </a:p>
      </dsp:txBody>
      <dsp:txXfrm>
        <a:off x="1528986" y="917393"/>
        <a:ext cx="1897726" cy="917390"/>
      </dsp:txXfrm>
    </dsp:sp>
    <dsp:sp modelId="{00248EBE-7777-401B-BD20-5EB333DCDA0E}">
      <dsp:nvSpPr>
        <dsp:cNvPr id="0" name=""/>
        <dsp:cNvSpPr/>
      </dsp:nvSpPr>
      <dsp:spPr>
        <a:xfrm>
          <a:off x="1070291" y="1834784"/>
          <a:ext cx="917390" cy="91739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641ADE-B4B8-4767-923F-0F877C8BE133}">
      <dsp:nvSpPr>
        <dsp:cNvPr id="0" name=""/>
        <dsp:cNvSpPr/>
      </dsp:nvSpPr>
      <dsp:spPr>
        <a:xfrm>
          <a:off x="1528986" y="1834784"/>
          <a:ext cx="3795453" cy="9173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Dreams</a:t>
          </a:r>
        </a:p>
      </dsp:txBody>
      <dsp:txXfrm>
        <a:off x="1528986" y="1834784"/>
        <a:ext cx="1897726" cy="917390"/>
      </dsp:txXfrm>
    </dsp:sp>
    <dsp:sp modelId="{029ED69A-4579-47D2-8218-612283E5F519}">
      <dsp:nvSpPr>
        <dsp:cNvPr id="0" name=""/>
        <dsp:cNvSpPr/>
      </dsp:nvSpPr>
      <dsp:spPr>
        <a:xfrm>
          <a:off x="3426713" y="0"/>
          <a:ext cx="1897726" cy="91739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2/3 responded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Trust, new</a:t>
          </a:r>
        </a:p>
      </dsp:txBody>
      <dsp:txXfrm>
        <a:off x="3426713" y="0"/>
        <a:ext cx="1897726" cy="917393"/>
      </dsp:txXfrm>
    </dsp:sp>
    <dsp:sp modelId="{70F4CD71-CAE3-4A56-8BE9-B7532CB296AB}">
      <dsp:nvSpPr>
        <dsp:cNvPr id="0" name=""/>
        <dsp:cNvSpPr/>
      </dsp:nvSpPr>
      <dsp:spPr>
        <a:xfrm>
          <a:off x="3426713" y="917393"/>
          <a:ext cx="1897726" cy="91739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Conversations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Continual</a:t>
          </a:r>
        </a:p>
      </dsp:txBody>
      <dsp:txXfrm>
        <a:off x="3426713" y="917393"/>
        <a:ext cx="1897726" cy="917390"/>
      </dsp:txXfrm>
    </dsp:sp>
    <dsp:sp modelId="{1E90C2D1-0432-48DB-95DA-3C335C743903}">
      <dsp:nvSpPr>
        <dsp:cNvPr id="0" name=""/>
        <dsp:cNvSpPr/>
      </dsp:nvSpPr>
      <dsp:spPr>
        <a:xfrm>
          <a:off x="3426713" y="1834784"/>
          <a:ext cx="1897726" cy="91739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Long-term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Realistic?</a:t>
          </a:r>
        </a:p>
      </dsp:txBody>
      <dsp:txXfrm>
        <a:off x="3426713" y="1834784"/>
        <a:ext cx="1897726" cy="9173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5B7A9-B123-4ABF-9F3B-6D3743D38F55}">
      <dsp:nvSpPr>
        <dsp:cNvPr id="0" name=""/>
        <dsp:cNvSpPr/>
      </dsp:nvSpPr>
      <dsp:spPr>
        <a:xfrm>
          <a:off x="1138351" y="762716"/>
          <a:ext cx="4111639" cy="4111639"/>
        </a:xfrm>
        <a:prstGeom prst="blockArc">
          <a:avLst>
            <a:gd name="adj1" fmla="val 9281560"/>
            <a:gd name="adj2" fmla="val 15970383"/>
            <a:gd name="adj3" fmla="val 4640"/>
          </a:avLst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lumMod val="95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62F2D4-22E4-45BF-9E8E-528AE545FCC9}">
      <dsp:nvSpPr>
        <dsp:cNvPr id="0" name=""/>
        <dsp:cNvSpPr/>
      </dsp:nvSpPr>
      <dsp:spPr>
        <a:xfrm>
          <a:off x="1062038" y="617074"/>
          <a:ext cx="4111639" cy="4111639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gradFill rotWithShape="0">
          <a:gsLst>
            <a:gs pos="0">
              <a:schemeClr val="accent2">
                <a:hueOff val="-3277702"/>
                <a:satOff val="-3888"/>
                <a:lumOff val="-2059"/>
                <a:alphaOff val="0"/>
                <a:lumMod val="95000"/>
              </a:schemeClr>
            </a:gs>
            <a:gs pos="100000">
              <a:schemeClr val="accent2">
                <a:hueOff val="-3277702"/>
                <a:satOff val="-3888"/>
                <a:lumOff val="-205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B864AF-1424-407A-9751-CC0C44949C8E}">
      <dsp:nvSpPr>
        <dsp:cNvPr id="0" name=""/>
        <dsp:cNvSpPr/>
      </dsp:nvSpPr>
      <dsp:spPr>
        <a:xfrm>
          <a:off x="983664" y="767088"/>
          <a:ext cx="4111639" cy="4111639"/>
        </a:xfrm>
        <a:prstGeom prst="blockArc">
          <a:avLst>
            <a:gd name="adj1" fmla="val 16235368"/>
            <a:gd name="adj2" fmla="val 1510166"/>
            <a:gd name="adj3" fmla="val 46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31F067-D1DF-4797-8D1D-ACF428333D10}">
      <dsp:nvSpPr>
        <dsp:cNvPr id="0" name=""/>
        <dsp:cNvSpPr/>
      </dsp:nvSpPr>
      <dsp:spPr>
        <a:xfrm>
          <a:off x="2057397" y="1566863"/>
          <a:ext cx="2120921" cy="2212062"/>
        </a:xfrm>
        <a:prstGeom prst="sun">
          <a:avLst/>
        </a:prstGeom>
        <a:solidFill>
          <a:srgbClr val="FFC0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Education</a:t>
          </a:r>
        </a:p>
      </dsp:txBody>
      <dsp:txXfrm>
        <a:off x="2742936" y="2281861"/>
        <a:ext cx="749843" cy="782066"/>
      </dsp:txXfrm>
    </dsp:sp>
    <dsp:sp modelId="{4875F416-F8A7-4D75-B1FD-0A4E895E452B}">
      <dsp:nvSpPr>
        <dsp:cNvPr id="0" name=""/>
        <dsp:cNvSpPr/>
      </dsp:nvSpPr>
      <dsp:spPr>
        <a:xfrm>
          <a:off x="2057395" y="152401"/>
          <a:ext cx="2005496" cy="1324984"/>
        </a:xfrm>
        <a:prstGeom prst="cloud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 (MLT) Dream: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MLS (Bachelor’s)</a:t>
          </a:r>
        </a:p>
      </dsp:txBody>
      <dsp:txXfrm>
        <a:off x="2333801" y="352498"/>
        <a:ext cx="1310071" cy="863387"/>
      </dsp:txXfrm>
    </dsp:sp>
    <dsp:sp modelId="{A51A4A92-7CE1-4A75-965C-18CFC4121A10}">
      <dsp:nvSpPr>
        <dsp:cNvPr id="0" name=""/>
        <dsp:cNvSpPr/>
      </dsp:nvSpPr>
      <dsp:spPr>
        <a:xfrm>
          <a:off x="3855027" y="3014462"/>
          <a:ext cx="2003827" cy="1324984"/>
        </a:xfrm>
        <a:prstGeom prst="cloud">
          <a:avLst/>
        </a:prstGeom>
        <a:gradFill rotWithShape="0">
          <a:gsLst>
            <a:gs pos="0">
              <a:schemeClr val="accent2">
                <a:hueOff val="-3277702"/>
                <a:satOff val="-3888"/>
                <a:lumOff val="-2059"/>
                <a:alphaOff val="0"/>
                <a:lumMod val="95000"/>
              </a:schemeClr>
            </a:gs>
            <a:gs pos="100000">
              <a:schemeClr val="accent2">
                <a:hueOff val="-3277702"/>
                <a:satOff val="-3888"/>
                <a:lumOff val="-205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Phleb</a:t>
          </a:r>
          <a:r>
            <a:rPr lang="en-US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#2 Dream: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MLT (Associate’s)</a:t>
          </a:r>
        </a:p>
      </dsp:txBody>
      <dsp:txXfrm>
        <a:off x="4131203" y="3214559"/>
        <a:ext cx="1308981" cy="863387"/>
      </dsp:txXfrm>
    </dsp:sp>
    <dsp:sp modelId="{3963F55D-CDFB-441E-8328-D0582BC7897E}">
      <dsp:nvSpPr>
        <dsp:cNvPr id="0" name=""/>
        <dsp:cNvSpPr/>
      </dsp:nvSpPr>
      <dsp:spPr>
        <a:xfrm>
          <a:off x="413841" y="3014462"/>
          <a:ext cx="1929866" cy="1324984"/>
        </a:xfrm>
        <a:prstGeom prst="cloud">
          <a:avLst/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lumMod val="95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Phleb</a:t>
          </a:r>
          <a:r>
            <a:rPr lang="en-US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#1 Dream: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MLT (Associate’s)</a:t>
          </a:r>
        </a:p>
      </dsp:txBody>
      <dsp:txXfrm>
        <a:off x="679823" y="3214559"/>
        <a:ext cx="1260667" cy="8633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E12EE-09B6-4893-953D-CB58FA9D9564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922A2D1-B97F-4E5C-9E4F-3BC061C1ABEB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Dream progress check-in during quarterly rounding</a:t>
          </a:r>
        </a:p>
      </dsp:txBody>
      <dsp:txXfrm>
        <a:off x="85903" y="1298554"/>
        <a:ext cx="1803440" cy="1466890"/>
      </dsp:txXfrm>
    </dsp:sp>
    <dsp:sp modelId="{AEEAD76D-891B-4165-86AB-69430FF29F5C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Identify new dreams annually</a:t>
          </a:r>
        </a:p>
      </dsp:txBody>
      <dsp:txXfrm>
        <a:off x="2146280" y="1298554"/>
        <a:ext cx="1803440" cy="1466890"/>
      </dsp:txXfrm>
    </dsp:sp>
    <dsp:sp modelId="{5FE195A8-F438-4658-8524-81F1244FB990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Celebrate dream achievement!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&amp; continue…</a:t>
          </a:r>
        </a:p>
      </dsp:txBody>
      <dsp:txXfrm>
        <a:off x="4206656" y="1298554"/>
        <a:ext cx="1803440" cy="14668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E12EE-09B6-4893-953D-CB58FA9D9564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922A2D1-B97F-4E5C-9E4F-3BC061C1ABEB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Present project to Leadership?</a:t>
          </a:r>
        </a:p>
      </dsp:txBody>
      <dsp:txXfrm>
        <a:off x="85903" y="1298554"/>
        <a:ext cx="1803440" cy="1466890"/>
      </dsp:txXfrm>
    </dsp:sp>
    <dsp:sp modelId="{AEEAD76D-891B-4165-86AB-69430FF29F5C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Leadership group to read book?</a:t>
          </a:r>
        </a:p>
      </dsp:txBody>
      <dsp:txXfrm>
        <a:off x="2146280" y="1298554"/>
        <a:ext cx="1803440" cy="1466890"/>
      </dsp:txXfrm>
    </dsp:sp>
    <dsp:sp modelId="{5FE195A8-F438-4658-8524-81F1244FB990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Roll-out to all employees?</a:t>
          </a:r>
        </a:p>
      </dsp:txBody>
      <dsp:txXfrm>
        <a:off x="4206656" y="1298554"/>
        <a:ext cx="180344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F05D4-F184-4712-B760-07D646527C44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77184-584D-48B2-AB78-191143B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2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7184-584D-48B2-AB78-191143B855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98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7184-584D-48B2-AB78-191143B855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0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7184-584D-48B2-AB78-191143B855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07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7184-584D-48B2-AB78-191143B855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3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CA93-68A2-49EC-9394-B8A6E26F702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12C-10A8-4229-B3B1-43A9C3E3D52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CA93-68A2-49EC-9394-B8A6E26F702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12C-10A8-4229-B3B1-43A9C3E3D5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CA93-68A2-49EC-9394-B8A6E26F702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12C-10A8-4229-B3B1-43A9C3E3D5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CA93-68A2-49EC-9394-B8A6E26F702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12C-10A8-4229-B3B1-43A9C3E3D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CA93-68A2-49EC-9394-B8A6E26F702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12C-10A8-4229-B3B1-43A9C3E3D5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CA93-68A2-49EC-9394-B8A6E26F702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12C-10A8-4229-B3B1-43A9C3E3D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CA93-68A2-49EC-9394-B8A6E26F702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12C-10A8-4229-B3B1-43A9C3E3D5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CA93-68A2-49EC-9394-B8A6E26F702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12C-10A8-4229-B3B1-43A9C3E3D5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CA93-68A2-49EC-9394-B8A6E26F702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12C-10A8-4229-B3B1-43A9C3E3D5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CA93-68A2-49EC-9394-B8A6E26F702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12C-10A8-4229-B3B1-43A9C3E3D5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CA93-68A2-49EC-9394-B8A6E26F702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A12C-10A8-4229-B3B1-43A9C3E3D52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A1CA93-68A2-49EC-9394-B8A6E26F7025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5BA12C-10A8-4229-B3B1-43A9C3E3D5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710035"/>
            <a:ext cx="5637010" cy="882119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dirty="0"/>
              <a:t>Sheridan M. Voshake, MS, MLS (ASCP)</a:t>
            </a:r>
            <a:r>
              <a:rPr lang="en-US" b="1" baseline="30000" dirty="0"/>
              <a:t>cm</a:t>
            </a:r>
            <a:endParaRPr lang="en-US" b="1" dirty="0"/>
          </a:p>
          <a:p>
            <a:pPr algn="r"/>
            <a:r>
              <a:rPr lang="en-US" dirty="0"/>
              <a:t>Medical Laboratory Supervisor</a:t>
            </a:r>
          </a:p>
          <a:p>
            <a:pPr algn="r"/>
            <a:r>
              <a:rPr lang="en-US" dirty="0"/>
              <a:t>Memorial Hospital, Carthage, IL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175351" cy="1793167"/>
          </a:xfrm>
        </p:spPr>
        <p:txBody>
          <a:bodyPr/>
          <a:lstStyle/>
          <a:p>
            <a:r>
              <a:rPr lang="en-US" sz="4400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2022-2023</a:t>
            </a:r>
            <a:br>
              <a:rPr lang="en-US" sz="4400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400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Rural Health Fellowship Project:       			 </a:t>
            </a:r>
            <a:r>
              <a:rPr lang="en-US" sz="14000" dirty="0"/>
              <a:t>Dreams</a:t>
            </a:r>
          </a:p>
        </p:txBody>
      </p:sp>
      <p:pic>
        <p:nvPicPr>
          <p:cNvPr id="5" name="Picture 2" descr="I:\Marketing\AHEC - Mary Jane\ICAHN 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9108"/>
            <a:ext cx="1876642" cy="11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I:\Marketing\Logos &amp; Mission\UnityPoint Health - MH Logos\Carthage Memorial Hospital logos\Carthage Memorial Hospital logos\WITHOUT affiliate line\png\1 MH_logo 3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0" y="5710035"/>
            <a:ext cx="1989523" cy="92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09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0349" y="1219200"/>
            <a:ext cx="6923501" cy="938394"/>
          </a:xfrm>
        </p:spPr>
        <p:txBody>
          <a:bodyPr/>
          <a:lstStyle/>
          <a:p>
            <a:pPr algn="l"/>
            <a:r>
              <a:rPr lang="en-US" dirty="0"/>
              <a:t>Next Steps (Laboratory)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96223871"/>
              </p:ext>
            </p:extLst>
          </p:nvPr>
        </p:nvGraphicFramePr>
        <p:xfrm>
          <a:off x="2033390" y="158477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I:\Marketing\AHEC - Mary Jane\ICAHN transpar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45" y="5562600"/>
            <a:ext cx="1876642" cy="11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:\Marketing\Logos &amp; Mission\UnityPoint Health - MH Logos\Carthage Memorial Hospital logos\Carthage Memorial Hospital logos\WITHOUT affiliate line\png\1 MH_logo 3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0" y="5710035"/>
            <a:ext cx="1989523" cy="92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189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0349" y="1219200"/>
            <a:ext cx="6923501" cy="938394"/>
          </a:xfrm>
        </p:spPr>
        <p:txBody>
          <a:bodyPr/>
          <a:lstStyle/>
          <a:p>
            <a:pPr algn="l"/>
            <a:r>
              <a:rPr lang="en-US" dirty="0"/>
              <a:t>Next Steps (Organization)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35782649"/>
              </p:ext>
            </p:extLst>
          </p:nvPr>
        </p:nvGraphicFramePr>
        <p:xfrm>
          <a:off x="2033390" y="158477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I:\Marketing\AHEC - Mary Jane\ICAHN transpar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45" y="5562600"/>
            <a:ext cx="1876642" cy="11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:\Marketing\Logos &amp; Mission\UnityPoint Health - MH Logos\Carthage Memorial Hospital logos\Carthage Memorial Hospital logos\WITHOUT affiliate line\png\1 MH_logo 3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0" y="5710035"/>
            <a:ext cx="1989523" cy="92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40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6360" y="4038600"/>
            <a:ext cx="6923501" cy="938394"/>
          </a:xfrm>
        </p:spPr>
        <p:txBody>
          <a:bodyPr/>
          <a:lstStyle/>
          <a:p>
            <a:pPr algn="l"/>
            <a:r>
              <a:rPr lang="en-US" dirty="0"/>
              <a:t>Reference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447800" y="5162100"/>
            <a:ext cx="7162800" cy="990600"/>
          </a:xfrm>
        </p:spPr>
        <p:txBody>
          <a:bodyPr>
            <a:normAutofit/>
          </a:bodyPr>
          <a:lstStyle/>
          <a:p>
            <a:pPr algn="l"/>
            <a:r>
              <a:rPr lang="en-US" sz="1500" dirty="0"/>
              <a:t>Kelly, Matthew. (2007). </a:t>
            </a:r>
            <a:r>
              <a:rPr lang="en-US" sz="1500" i="1" dirty="0"/>
              <a:t>The Dream Manager. </a:t>
            </a:r>
            <a:r>
              <a:rPr lang="en-US" sz="1500" dirty="0"/>
              <a:t>Hyperion.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1371600" y="5657400"/>
            <a:ext cx="6923501" cy="938394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1020349" y="762000"/>
            <a:ext cx="6923501" cy="938394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Acknowledgements</a:t>
            </a: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371600" y="1905000"/>
            <a:ext cx="716280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Kendra Taylor, DNP, RN, </a:t>
            </a:r>
            <a:r>
              <a:rPr lang="en-US" dirty="0" err="1"/>
              <a:t>McKendree</a:t>
            </a:r>
            <a:r>
              <a:rPr lang="en-US" dirty="0"/>
              <a:t> University</a:t>
            </a:r>
          </a:p>
          <a:p>
            <a:pPr algn="l"/>
            <a:r>
              <a:rPr lang="en-US" dirty="0"/>
              <a:t>Kathy Fauble, </a:t>
            </a:r>
            <a:r>
              <a:rPr lang="en-US" dirty="0" err="1"/>
              <a:t>M.Ed</a:t>
            </a:r>
            <a:r>
              <a:rPr lang="en-US" dirty="0"/>
              <a:t>, ICAHN</a:t>
            </a:r>
          </a:p>
          <a:p>
            <a:pPr algn="l"/>
            <a:r>
              <a:rPr lang="en-US" dirty="0"/>
              <a:t>ICAHN Fellowship Advisory Committee, Faculty, &amp; Fellows </a:t>
            </a:r>
          </a:p>
          <a:p>
            <a:pPr algn="l"/>
            <a:r>
              <a:rPr lang="en-US" dirty="0"/>
              <a:t>Memorial Hospital Carthage, IL &amp; Laboratory Department</a:t>
            </a:r>
          </a:p>
        </p:txBody>
      </p:sp>
      <p:pic>
        <p:nvPicPr>
          <p:cNvPr id="9" name="Picture 2" descr="I:\Marketing\AHEC - Mary Jane\ICAHN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45" y="5562600"/>
            <a:ext cx="1876642" cy="11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I:\Marketing\Logos &amp; Mission\UnityPoint Health - MH Logos\Carthage Memorial Hospital logos\Carthage Memorial Hospital logos\WITHOUT affiliate line\png\1 MH_logo 3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0" y="5710035"/>
            <a:ext cx="1989523" cy="92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44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30413" y="762000"/>
            <a:ext cx="6923501" cy="938394"/>
          </a:xfrm>
        </p:spPr>
        <p:txBody>
          <a:bodyPr/>
          <a:lstStyle/>
          <a:p>
            <a:pPr algn="l"/>
            <a:r>
              <a:rPr lang="en-US" dirty="0"/>
              <a:t>Questions?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140015" cy="31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I:\Marketing\AHEC - Mary Jane\ICAHN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45" y="5562600"/>
            <a:ext cx="1876642" cy="11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I:\Marketing\Logos &amp; Mission\UnityPoint Health - MH Logos\Carthage Memorial Hospital logos\Carthage Memorial Hospital logos\WITHOUT affiliate line\png\1 MH_logo 3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0" y="5710035"/>
            <a:ext cx="1989523" cy="92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5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914400"/>
            <a:ext cx="6629400" cy="4343400"/>
          </a:xfrm>
        </p:spPr>
        <p:txBody>
          <a:bodyPr/>
          <a:lstStyle/>
          <a:p>
            <a:pPr algn="ctr"/>
            <a:r>
              <a:rPr lang="en-US" sz="8800" b="0" dirty="0"/>
              <a:t>What are </a:t>
            </a:r>
            <a:r>
              <a:rPr lang="en-US" sz="12000" i="1" dirty="0"/>
              <a:t>YOUR</a:t>
            </a:r>
            <a:r>
              <a:rPr lang="en-US" sz="9600" b="0" i="1" dirty="0"/>
              <a:t> </a:t>
            </a:r>
            <a:r>
              <a:rPr lang="en-US" sz="8800" b="0" dirty="0"/>
              <a:t>dreams?</a:t>
            </a:r>
          </a:p>
        </p:txBody>
      </p:sp>
      <p:pic>
        <p:nvPicPr>
          <p:cNvPr id="7" name="Picture 2" descr="I:\Marketing\AHEC - Mary Jane\ICAHN 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45" y="5562600"/>
            <a:ext cx="1876642" cy="11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I:\Marketing\Logos &amp; Mission\UnityPoint Health - MH Logos\Carthage Memorial Hospital logos\Carthage Memorial Hospital logos\WITHOUT affiliate line\png\1 MH_logo 3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0" y="5710035"/>
            <a:ext cx="1989523" cy="92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67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Buy The Dream Manager | Dynamic Cathol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6751"/>
            <a:ext cx="5334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:\Marketing\AHEC - Mary Jane\ICAHN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45" y="5562600"/>
            <a:ext cx="1876642" cy="11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Marketing\Logos &amp; Mission\UnityPoint Health - MH Logos\Carthage Memorial Hospital logos\Carthage Memorial Hospital logos\WITHOUT affiliate line\png\1 MH_logo 3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0" y="5710035"/>
            <a:ext cx="1989523" cy="92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4095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64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30413" y="762000"/>
            <a:ext cx="6923501" cy="938394"/>
          </a:xfrm>
        </p:spPr>
        <p:txBody>
          <a:bodyPr/>
          <a:lstStyle/>
          <a:p>
            <a:pPr algn="l"/>
            <a:r>
              <a:rPr lang="en-US" dirty="0">
                <a:latin typeface="+mn-lt"/>
              </a:rPr>
              <a:t>Overview</a:t>
            </a:r>
            <a:r>
              <a:rPr lang="en-US" dirty="0"/>
              <a:t> &amp; Purpose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5943600" cy="29718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r>
              <a:rPr lang="en-US" b="1" dirty="0"/>
              <a:t>The Laboratory Department of Memorial Hospital in Carthage, Illinois is developing a Dream Facilitation Program to help promote a caring culture that supports employee engagement and team building by encouraging Laboratory employees to identify and achieve their dreams.</a:t>
            </a:r>
          </a:p>
        </p:txBody>
      </p:sp>
      <p:pic>
        <p:nvPicPr>
          <p:cNvPr id="8" name="Picture 2" descr="I:\Marketing\AHEC - Mary Jane\ICAHN 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45" y="5562600"/>
            <a:ext cx="1876642" cy="11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:\Marketing\Logos &amp; Mission\UnityPoint Health - MH Logos\Carthage Memorial Hospital logos\Carthage Memorial Hospital logos\WITHOUT affiliate line\png\1 MH_logo 3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0" y="5710035"/>
            <a:ext cx="1989523" cy="92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3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30413" y="762000"/>
            <a:ext cx="6923501" cy="938394"/>
          </a:xfrm>
        </p:spPr>
        <p:txBody>
          <a:bodyPr/>
          <a:lstStyle/>
          <a:p>
            <a:pPr algn="l"/>
            <a:r>
              <a:rPr lang="en-US" dirty="0"/>
              <a:t>Objectives &amp; Timeline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0226064"/>
              </p:ext>
            </p:extLst>
          </p:nvPr>
        </p:nvGraphicFramePr>
        <p:xfrm>
          <a:off x="-838200" y="1295400"/>
          <a:ext cx="5638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0151479"/>
              </p:ext>
            </p:extLst>
          </p:nvPr>
        </p:nvGraphicFramePr>
        <p:xfrm>
          <a:off x="2819400" y="2590800"/>
          <a:ext cx="5791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2" descr="I:\Marketing\AHEC - Mary Jane\ICAHN 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45" y="5562600"/>
            <a:ext cx="1876642" cy="11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I:\Marketing\Logos &amp; Mission\UnityPoint Health - MH Logos\Carthage Memorial Hospital logos\Carthage Memorial Hospital logos\WITHOUT affiliate line\png\1 MH_logo 3c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0" y="5710035"/>
            <a:ext cx="1989523" cy="92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4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30413" y="762000"/>
            <a:ext cx="6923501" cy="938394"/>
          </a:xfrm>
        </p:spPr>
        <p:txBody>
          <a:bodyPr/>
          <a:lstStyle/>
          <a:p>
            <a:pPr algn="l"/>
            <a:r>
              <a:rPr lang="en-US" dirty="0"/>
              <a:t>Stakeholders &amp; Buy-in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63469372"/>
              </p:ext>
            </p:extLst>
          </p:nvPr>
        </p:nvGraphicFramePr>
        <p:xfrm>
          <a:off x="990600" y="1981200"/>
          <a:ext cx="7162800" cy="3515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3657600" y="4376087"/>
            <a:ext cx="4046563" cy="1305374"/>
          </a:xfrm>
          <a:prstGeom prst="ellipse">
            <a:avLst/>
          </a:prstGeom>
          <a:noFill/>
          <a:ln>
            <a:solidFill>
              <a:schemeClr val="accent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I:\Marketing\AHEC - Mary Jane\ICAHN transpar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45" y="5562600"/>
            <a:ext cx="1876642" cy="11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:\Marketing\Logos &amp; Mission\UnityPoint Health - MH Logos\Carthage Memorial Hospital logos\Carthage Memorial Hospital logos\WITHOUT affiliate line\png\1 MH_logo 3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0" y="5710035"/>
            <a:ext cx="1989523" cy="92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4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30413" y="762000"/>
            <a:ext cx="6923501" cy="938394"/>
          </a:xfrm>
        </p:spPr>
        <p:txBody>
          <a:bodyPr/>
          <a:lstStyle/>
          <a:p>
            <a:pPr algn="l"/>
            <a:r>
              <a:rPr lang="en-US" dirty="0"/>
              <a:t>Activities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0" cy="3657600"/>
          </a:xfrm>
        </p:spPr>
        <p:txBody>
          <a:bodyPr/>
          <a:lstStyle/>
          <a:p>
            <a:pPr algn="l"/>
            <a:r>
              <a:rPr lang="en-US" dirty="0"/>
              <a:t>Dream Survey Question:  WHAT ARE YOUR DREAMS?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914338811"/>
              </p:ext>
            </p:extLst>
          </p:nvPr>
        </p:nvGraphicFramePr>
        <p:xfrm>
          <a:off x="1143001" y="2438400"/>
          <a:ext cx="5973544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I:\Marketing\AHEC - Mary Jane\ICAHN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45" y="5562600"/>
            <a:ext cx="1876642" cy="11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:\Marketing\Logos &amp; Mission\UnityPoint Health - MH Logos\Carthage Memorial Hospital logos\Carthage Memorial Hospital logos\WITHOUT affiliate line\png\1 MH_logo 3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0" y="5710035"/>
            <a:ext cx="1989523" cy="92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4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617474501"/>
              </p:ext>
            </p:extLst>
          </p:nvPr>
        </p:nvGraphicFramePr>
        <p:xfrm>
          <a:off x="1238250" y="1295400"/>
          <a:ext cx="6705600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30413" y="762000"/>
            <a:ext cx="6923501" cy="938394"/>
          </a:xfrm>
        </p:spPr>
        <p:txBody>
          <a:bodyPr/>
          <a:lstStyle/>
          <a:p>
            <a:pPr algn="l"/>
            <a:r>
              <a:rPr lang="en-US" dirty="0"/>
              <a:t>Dream Survey Results</a:t>
            </a:r>
          </a:p>
        </p:txBody>
      </p:sp>
      <p:pic>
        <p:nvPicPr>
          <p:cNvPr id="7" name="Picture 2" descr="I:\Marketing\AHEC - Mary Jane\ICAHN 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45" y="5562600"/>
            <a:ext cx="1876642" cy="11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:\Marketing\Logos &amp; Mission\UnityPoint Health - MH Logos\Carthage Memorial Hospital logos\Carthage Memorial Hospital logos\WITHOUT affiliate line\png\1 MH_logo 3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0" y="5710035"/>
            <a:ext cx="1989523" cy="92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5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30413" y="762000"/>
            <a:ext cx="6923501" cy="938394"/>
          </a:xfrm>
        </p:spPr>
        <p:txBody>
          <a:bodyPr/>
          <a:lstStyle/>
          <a:p>
            <a:pPr algn="l"/>
            <a:r>
              <a:rPr lang="en-US" dirty="0"/>
              <a:t>Successes &amp; Barriers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18652982"/>
              </p:ext>
            </p:extLst>
          </p:nvPr>
        </p:nvGraphicFramePr>
        <p:xfrm>
          <a:off x="1295400" y="1981200"/>
          <a:ext cx="5324440" cy="3057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I:\Marketing\AHEC - Mary Jane\ICAHN transpar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45" y="5562600"/>
            <a:ext cx="1876642" cy="11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:\Marketing\Logos &amp; Mission\UnityPoint Health - MH Logos\Carthage Memorial Hospital logos\Carthage Memorial Hospital logos\WITHOUT affiliate line\png\1 MH_logo 3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0" y="5710035"/>
            <a:ext cx="1989523" cy="92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4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30413" y="228600"/>
            <a:ext cx="6923501" cy="938394"/>
          </a:xfrm>
        </p:spPr>
        <p:txBody>
          <a:bodyPr/>
          <a:lstStyle/>
          <a:p>
            <a:pPr algn="l"/>
            <a:r>
              <a:rPr lang="en-US" dirty="0"/>
              <a:t>Outcomes to Date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601128426"/>
              </p:ext>
            </p:extLst>
          </p:nvPr>
        </p:nvGraphicFramePr>
        <p:xfrm>
          <a:off x="1295400" y="1223513"/>
          <a:ext cx="6272697" cy="499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I:\Marketing\AHEC - Mary Jane\ICAHN transpar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545" y="5562600"/>
            <a:ext cx="1876642" cy="11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I:\Marketing\Logos &amp; Mission\UnityPoint Health - MH Logos\Carthage Memorial Hospital logos\Carthage Memorial Hospital logos\WITHOUT affiliate line\png\1 MH_logo 3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0" y="5710035"/>
            <a:ext cx="1989523" cy="92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4067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1042</TotalTime>
  <Words>288</Words>
  <Application>Microsoft Office PowerPoint</Application>
  <PresentationFormat>On-screen Show (4:3)</PresentationFormat>
  <Paragraphs>70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Georgia</vt:lpstr>
      <vt:lpstr>Trebuchet MS</vt:lpstr>
      <vt:lpstr>Slipstream</vt:lpstr>
      <vt:lpstr>2022-2023 Rural Health Fellowship Project:           Dreams</vt:lpstr>
      <vt:lpstr>PowerPoint Presentation</vt:lpstr>
      <vt:lpstr>Overview &amp; Purpose</vt:lpstr>
      <vt:lpstr>Objectives &amp; Timeline</vt:lpstr>
      <vt:lpstr>Stakeholders &amp; Buy-in</vt:lpstr>
      <vt:lpstr>Activities</vt:lpstr>
      <vt:lpstr>Dream Survey Results</vt:lpstr>
      <vt:lpstr>Successes &amp; Barriers</vt:lpstr>
      <vt:lpstr>Outcomes to Date</vt:lpstr>
      <vt:lpstr>Next Steps (Laboratory)</vt:lpstr>
      <vt:lpstr>Next Steps (Organization)</vt:lpstr>
      <vt:lpstr>Reference</vt:lpstr>
      <vt:lpstr>Questions?</vt:lpstr>
      <vt:lpstr>What are YOUR dreams?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2022-2023 ICAHN Rural Health Fellowship Project:  Dreams</dc:title>
  <dc:creator>Sheridan M. Voshake</dc:creator>
  <cp:lastModifiedBy>Kathy Fauble</cp:lastModifiedBy>
  <cp:revision>93</cp:revision>
  <dcterms:created xsi:type="dcterms:W3CDTF">2023-04-12T18:30:55Z</dcterms:created>
  <dcterms:modified xsi:type="dcterms:W3CDTF">2023-04-17T15:06:14Z</dcterms:modified>
</cp:coreProperties>
</file>