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60" r:id="rId4"/>
    <p:sldId id="264" r:id="rId5"/>
    <p:sldId id="259" r:id="rId6"/>
    <p:sldId id="261" r:id="rId7"/>
    <p:sldId id="262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7C929-85E1-4173-B6EF-5EFCF89EA6F3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A20A0-4763-4180-8DE1-152A6A03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09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20A0-4763-4180-8DE1-152A6A032B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4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20A0-4763-4180-8DE1-152A6A032B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00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20A0-4763-4180-8DE1-152A6A032B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2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A20A0-4763-4180-8DE1-152A6A032B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80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02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4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889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9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1226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0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04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32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3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8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36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7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45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2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73023-6438-469D-AD16-551D200D782D}" type="datetimeFigureOut">
              <a:rPr lang="en-US" smtClean="0"/>
              <a:t>4/18/2023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4E94034-E18A-4DEA-AE19-D754D7740F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70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sto MT" panose="02040603050505030304" pitchFamily="18" charset="0"/>
              </a:rPr>
              <a:t>Hospital Based Home Health Agency</a:t>
            </a:r>
            <a:endParaRPr lang="en-US" dirty="0">
              <a:latin typeface="Calisto MT" panose="02040603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latin typeface="Calisto MT" panose="02040603050505030304" pitchFamily="18" charset="0"/>
              </a:rPr>
              <a:t>APRIL NETTLETON</a:t>
            </a:r>
          </a:p>
          <a:p>
            <a:pPr algn="ctr"/>
            <a:r>
              <a:rPr lang="en-US" b="1" dirty="0" smtClean="0">
                <a:latin typeface="Calisto MT" panose="02040603050505030304" pitchFamily="18" charset="0"/>
              </a:rPr>
              <a:t>ICAHN FELLOWSHIP 2022-2023</a:t>
            </a:r>
            <a:endParaRPr lang="en-US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1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751250"/>
          </a:xfrm>
        </p:spPr>
        <p:txBody>
          <a:bodyPr/>
          <a:lstStyle/>
          <a:p>
            <a:r>
              <a:rPr lang="en-US" dirty="0" smtClean="0"/>
              <a:t>THANK YOU and QUESTIONS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1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JOURNEY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176507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First Project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Panic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Resolution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THE </a:t>
            </a:r>
            <a:r>
              <a:rPr lang="en-US" sz="6000" dirty="0"/>
              <a:t>GOAL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To develop a hospital based home health agency to help discharged patients in the Gibson Area Hospital service area with home care by setting up different </a:t>
            </a:r>
            <a:r>
              <a:rPr lang="en-US" sz="2400" dirty="0" smtClean="0"/>
              <a:t>scopes </a:t>
            </a:r>
            <a:r>
              <a:rPr lang="en-US" sz="2400" dirty="0"/>
              <a:t>of practice such as RN administered IV </a:t>
            </a:r>
            <a:r>
              <a:rPr lang="en-US" sz="2400" dirty="0" smtClean="0"/>
              <a:t>meds or wound care, </a:t>
            </a:r>
            <a:r>
              <a:rPr lang="en-US" sz="2400" dirty="0"/>
              <a:t>Home Aides for activities of daily living, physical therapy, occupational therapy, and speech therapy to allow for care in the patient’s home.</a:t>
            </a:r>
          </a:p>
        </p:txBody>
      </p:sp>
    </p:spTree>
    <p:extLst>
      <p:ext uri="{BB962C8B-B14F-4D97-AF65-F5344CB8AC3E}">
        <p14:creationId xmlns:p14="http://schemas.microsoft.com/office/powerpoint/2010/main" val="10372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189" y="232610"/>
            <a:ext cx="645194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5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48824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THE NEED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dirty="0"/>
              <a:t>we got here </a:t>
            </a:r>
          </a:p>
          <a:p>
            <a:r>
              <a:rPr lang="en-US" dirty="0" smtClean="0"/>
              <a:t>Other </a:t>
            </a:r>
            <a:r>
              <a:rPr lang="en-US" dirty="0"/>
              <a:t>Home Health agencies in the </a:t>
            </a:r>
            <a:r>
              <a:rPr lang="en-US" dirty="0" smtClean="0"/>
              <a:t>area</a:t>
            </a:r>
            <a:endParaRPr lang="en-US" dirty="0" smtClean="0"/>
          </a:p>
          <a:p>
            <a:r>
              <a:rPr lang="en-US" dirty="0" smtClean="0"/>
              <a:t>What is happening with our patient population </a:t>
            </a:r>
          </a:p>
          <a:p>
            <a:r>
              <a:rPr lang="en-US" dirty="0" smtClean="0"/>
              <a:t>Critical Access Hospital Rules </a:t>
            </a:r>
          </a:p>
        </p:txBody>
      </p:sp>
    </p:spTree>
    <p:extLst>
      <p:ext uri="{BB962C8B-B14F-4D97-AF65-F5344CB8AC3E}">
        <p14:creationId xmlns:p14="http://schemas.microsoft.com/office/powerpoint/2010/main" val="71598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SWOT ANALYSIS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 </a:t>
            </a:r>
          </a:p>
          <a:p>
            <a:pPr lvl="1"/>
            <a:r>
              <a:rPr lang="en-US" dirty="0" smtClean="0"/>
              <a:t>To have the capacity to discharge patients to the comfort of their home to receive the care they need </a:t>
            </a:r>
          </a:p>
          <a:p>
            <a:pPr lvl="1"/>
            <a:r>
              <a:rPr lang="en-US" dirty="0" smtClean="0"/>
              <a:t>Receive the reimbursement for claims and not be denied due to patient staying too long in the hospital </a:t>
            </a:r>
            <a:r>
              <a:rPr lang="en-US" dirty="0" smtClean="0"/>
              <a:t>per CAH rules.</a:t>
            </a:r>
          </a:p>
          <a:p>
            <a:pPr lvl="1"/>
            <a:r>
              <a:rPr lang="en-US" dirty="0" smtClean="0"/>
              <a:t>To have home health access for our patients so they can retain their providers</a:t>
            </a:r>
            <a:endParaRPr lang="en-US" dirty="0"/>
          </a:p>
          <a:p>
            <a:pPr marL="344488" lvl="1" indent="-344488"/>
            <a:r>
              <a:rPr lang="en-US" sz="1800" dirty="0" smtClean="0"/>
              <a:t>Weaknesses </a:t>
            </a:r>
          </a:p>
          <a:p>
            <a:pPr marL="744538" lvl="2" indent="-344488"/>
            <a:r>
              <a:rPr lang="en-US" sz="1600" dirty="0" smtClean="0"/>
              <a:t>Hiring enough staff </a:t>
            </a:r>
          </a:p>
          <a:p>
            <a:pPr marL="744538" lvl="2" indent="-344488"/>
            <a:r>
              <a:rPr lang="en-US" sz="1600" dirty="0" smtClean="0"/>
              <a:t>Where to locate home health agency and staff </a:t>
            </a:r>
          </a:p>
          <a:p>
            <a:pPr marL="744538" lvl="2" indent="-344488"/>
            <a:r>
              <a:rPr lang="en-US" sz="1600" dirty="0" smtClean="0"/>
              <a:t>Billing and charging for home health </a:t>
            </a:r>
          </a:p>
        </p:txBody>
      </p:sp>
    </p:spTree>
    <p:extLst>
      <p:ext uri="{BB962C8B-B14F-4D97-AF65-F5344CB8AC3E}">
        <p14:creationId xmlns:p14="http://schemas.microsoft.com/office/powerpoint/2010/main" val="24744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SWOT ANALYSIS CONT.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Opportunity </a:t>
            </a:r>
          </a:p>
          <a:p>
            <a:pPr lvl="1"/>
            <a:r>
              <a:rPr lang="en-US" dirty="0" smtClean="0"/>
              <a:t>The need for treatment of patients in the comfort of their own home </a:t>
            </a:r>
          </a:p>
          <a:p>
            <a:pPr lvl="1"/>
            <a:r>
              <a:rPr lang="en-US" dirty="0" smtClean="0"/>
              <a:t>Paid on value</a:t>
            </a:r>
          </a:p>
          <a:p>
            <a:pPr lvl="1"/>
            <a:r>
              <a:rPr lang="en-US" dirty="0" smtClean="0"/>
              <a:t>Few home health agencies in our service area </a:t>
            </a:r>
          </a:p>
          <a:p>
            <a:pPr marL="344488" lvl="1" indent="-344488"/>
            <a:r>
              <a:rPr lang="en-US" sz="1800" dirty="0" smtClean="0"/>
              <a:t>Threats</a:t>
            </a:r>
          </a:p>
          <a:p>
            <a:pPr marL="744538" lvl="2" indent="-344488"/>
            <a:r>
              <a:rPr lang="en-US" sz="1600" dirty="0" smtClean="0"/>
              <a:t>Changing </a:t>
            </a:r>
            <a:r>
              <a:rPr lang="en-US" sz="1600" dirty="0" smtClean="0"/>
              <a:t>regulatory </a:t>
            </a:r>
            <a:r>
              <a:rPr lang="en-US" sz="1600" dirty="0" smtClean="0"/>
              <a:t>environment </a:t>
            </a:r>
          </a:p>
          <a:p>
            <a:pPr marL="744538" lvl="2" indent="-344488"/>
            <a:r>
              <a:rPr lang="en-US" sz="1600" dirty="0" smtClean="0"/>
              <a:t>Keep pricing competitive to cover expenses </a:t>
            </a:r>
            <a:r>
              <a:rPr lang="en-US" sz="1600" dirty="0" smtClean="0"/>
              <a:t>and be profitable</a:t>
            </a:r>
            <a:endParaRPr lang="en-US" dirty="0" smtClean="0"/>
          </a:p>
          <a:p>
            <a:pPr marL="744538" lvl="2" indent="-344488"/>
            <a:r>
              <a:rPr lang="en-US" sz="1600" dirty="0" smtClean="0"/>
              <a:t>Competitive free-standing agencies </a:t>
            </a:r>
          </a:p>
        </p:txBody>
      </p:sp>
    </p:spTree>
    <p:extLst>
      <p:ext uri="{BB962C8B-B14F-4D97-AF65-F5344CB8AC3E}">
        <p14:creationId xmlns:p14="http://schemas.microsoft.com/office/powerpoint/2010/main" val="421525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THE PLAN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State Law and Federal Regulations </a:t>
            </a:r>
          </a:p>
          <a:p>
            <a:r>
              <a:rPr lang="en-US" dirty="0" smtClean="0"/>
              <a:t>Meet </a:t>
            </a:r>
            <a:r>
              <a:rPr lang="en-US" dirty="0" smtClean="0"/>
              <a:t>with </a:t>
            </a:r>
            <a:r>
              <a:rPr lang="en-US" dirty="0" smtClean="0"/>
              <a:t>Administration </a:t>
            </a:r>
            <a:r>
              <a:rPr lang="en-US" dirty="0" smtClean="0"/>
              <a:t>and form a group of stakeholders </a:t>
            </a:r>
          </a:p>
          <a:p>
            <a:r>
              <a:rPr lang="en-US" dirty="0" smtClean="0"/>
              <a:t>Create a business plan </a:t>
            </a:r>
          </a:p>
          <a:p>
            <a:r>
              <a:rPr lang="en-US" dirty="0" smtClean="0"/>
              <a:t>Develop a budget </a:t>
            </a:r>
          </a:p>
          <a:p>
            <a:r>
              <a:rPr lang="en-US" dirty="0" smtClean="0"/>
              <a:t>Register </a:t>
            </a:r>
            <a:r>
              <a:rPr lang="en-US" dirty="0" smtClean="0"/>
              <a:t>with the state </a:t>
            </a:r>
          </a:p>
          <a:p>
            <a:r>
              <a:rPr lang="en-US" dirty="0" smtClean="0"/>
              <a:t>Decide what accrediting body we are going to use </a:t>
            </a:r>
          </a:p>
          <a:p>
            <a:r>
              <a:rPr lang="en-US" dirty="0" smtClean="0"/>
              <a:t>Service location decision </a:t>
            </a:r>
          </a:p>
          <a:p>
            <a:r>
              <a:rPr lang="en-US" dirty="0" smtClean="0"/>
              <a:t>Review reimbursement with payers </a:t>
            </a:r>
          </a:p>
          <a:p>
            <a:r>
              <a:rPr lang="en-US" dirty="0" smtClean="0"/>
              <a:t>Hire staff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4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CONCLUSION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beginning stages </a:t>
            </a:r>
          </a:p>
          <a:p>
            <a:r>
              <a:rPr lang="en-US" dirty="0" smtClean="0"/>
              <a:t>The need is there </a:t>
            </a:r>
          </a:p>
          <a:p>
            <a:r>
              <a:rPr lang="en-US" dirty="0" smtClean="0"/>
              <a:t>Creating the plan and implementing the plan </a:t>
            </a:r>
          </a:p>
          <a:p>
            <a:r>
              <a:rPr lang="en-US" dirty="0" smtClean="0"/>
              <a:t>Overcoming obstacles </a:t>
            </a:r>
            <a:endParaRPr lang="en-US" dirty="0"/>
          </a:p>
          <a:p>
            <a:r>
              <a:rPr lang="en-US" dirty="0" smtClean="0"/>
              <a:t>Helping our patients receive the care they need in the comfort of their homes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896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316</Words>
  <Application>Microsoft Office PowerPoint</Application>
  <PresentationFormat>Widescreen</PresentationFormat>
  <Paragraphs>54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Calisto MT</vt:lpstr>
      <vt:lpstr>Century Gothic</vt:lpstr>
      <vt:lpstr>Wingdings 3</vt:lpstr>
      <vt:lpstr>Wisp</vt:lpstr>
      <vt:lpstr>Hospital Based Home Health Agency</vt:lpstr>
      <vt:lpstr>THE JOURNEY </vt:lpstr>
      <vt:lpstr>THE GOAL </vt:lpstr>
      <vt:lpstr>PowerPoint Presentation</vt:lpstr>
      <vt:lpstr>THE NEED </vt:lpstr>
      <vt:lpstr>SWOT ANALYSIS</vt:lpstr>
      <vt:lpstr>SWOT ANALYSIS CONT.</vt:lpstr>
      <vt:lpstr>THE PLAN </vt:lpstr>
      <vt:lpstr>CONCLUSION </vt:lpstr>
      <vt:lpstr>THANK YOU and QUESTIONS </vt:lpstr>
    </vt:vector>
  </TitlesOfParts>
  <Company>GAHHS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Nettleton</dc:creator>
  <cp:lastModifiedBy> </cp:lastModifiedBy>
  <cp:revision>13</cp:revision>
  <dcterms:created xsi:type="dcterms:W3CDTF">2023-04-17T13:56:06Z</dcterms:created>
  <dcterms:modified xsi:type="dcterms:W3CDTF">2023-04-18T20:10:27Z</dcterms:modified>
</cp:coreProperties>
</file>