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72" r:id="rId4"/>
    <p:sldId id="273" r:id="rId5"/>
    <p:sldId id="275" r:id="rId6"/>
    <p:sldId id="276" r:id="rId7"/>
    <p:sldId id="279" r:id="rId8"/>
    <p:sldId id="277" r:id="rId9"/>
    <p:sldId id="278" r:id="rId10"/>
    <p:sldId id="281" r:id="rId11"/>
    <p:sldId id="282" r:id="rId12"/>
    <p:sldId id="283" r:id="rId13"/>
    <p:sldId id="280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5294" autoAdjust="0"/>
  </p:normalViewPr>
  <p:slideViewPr>
    <p:cSldViewPr snapToGrid="0">
      <p:cViewPr varScale="1">
        <p:scale>
          <a:sx n="109" d="100"/>
          <a:sy n="109" d="100"/>
        </p:scale>
        <p:origin x="81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4/28/2022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4/28/2022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4/28/2022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4/28/2022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4/28/2022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4/28/2022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4/28/2022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4/28/2022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4/28/2022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4/28/2022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neyearchallenge.wordpress.com/2011/08/01/day-79-or-dont-care-how-i-want-it-now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oticiadesalud.blogspot.com/2015/05/el-ministerio-de-sanidad-de-espana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Non Rural Health Dermatology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sto MT" panose="02040603050505030304" pitchFamily="18" charset="0"/>
              </a:rPr>
              <a:t>Jennifer Rigdon</a:t>
            </a:r>
          </a:p>
          <a:p>
            <a:r>
              <a:rPr lang="en-US" dirty="0">
                <a:latin typeface="Calisto MT" panose="02040603050505030304" pitchFamily="18" charset="0"/>
              </a:rPr>
              <a:t>Icahn fellowship 2021-2022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84D8-993B-4824-A453-8F77AC0F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sto MT" panose="02040603050505030304" pitchFamily="18" charset="0"/>
              </a:rPr>
              <a:t>Sales and Training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C89E6-6767-41FB-82AE-C6A203C47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3" y="2252938"/>
            <a:ext cx="2882348" cy="23521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24ED4-AC2A-4BBB-BB1D-7753F8B7E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58" y="2942052"/>
            <a:ext cx="3631094" cy="28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4DB4-35A9-4F46-9320-97199AEE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2"/>
                </a:solidFill>
                <a:latin typeface="Calisto MT" panose="02040603050505030304" pitchFamily="18" charset="0"/>
              </a:rPr>
              <a:t>Neurotoxin Injections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CF4988-849B-4E6E-BAB9-4F136FA91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6" y="2279375"/>
            <a:ext cx="4108174" cy="2274870"/>
          </a:xfrm>
        </p:spPr>
      </p:pic>
    </p:spTree>
    <p:extLst>
      <p:ext uri="{BB962C8B-B14F-4D97-AF65-F5344CB8AC3E}">
        <p14:creationId xmlns:p14="http://schemas.microsoft.com/office/powerpoint/2010/main" val="26770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A528-ACDE-4C34-B604-5A06263F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07" y="533621"/>
            <a:ext cx="950976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sto MT" panose="02040603050505030304" pitchFamily="18" charset="0"/>
              </a:rPr>
              <a:t>Providers attended training in December and were ready to get started…. Now.</a:t>
            </a:r>
            <a:br>
              <a:rPr lang="en-US" dirty="0">
                <a:latin typeface="Calisto MT" panose="02040603050505030304" pitchFamily="18" charset="0"/>
              </a:rPr>
            </a:br>
            <a:r>
              <a:rPr lang="en-US" dirty="0">
                <a:latin typeface="Calisto MT" panose="02040603050505030304" pitchFamily="18" charset="0"/>
              </a:rPr>
              <a:t>Instead, we agreed on March 3</a:t>
            </a:r>
            <a:r>
              <a:rPr lang="en-US" baseline="30000" dirty="0">
                <a:latin typeface="Calisto MT" panose="02040603050505030304" pitchFamily="18" charset="0"/>
              </a:rPr>
              <a:t>rd</a:t>
            </a:r>
            <a:r>
              <a:rPr lang="en-US" dirty="0"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D38D69-DA9C-452B-94CA-3CEC976BE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0" y="2251075"/>
            <a:ext cx="4572000" cy="2831920"/>
          </a:xfrm>
        </p:spPr>
      </p:pic>
    </p:spTree>
    <p:extLst>
      <p:ext uri="{BB962C8B-B14F-4D97-AF65-F5344CB8AC3E}">
        <p14:creationId xmlns:p14="http://schemas.microsoft.com/office/powerpoint/2010/main" val="240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1BDD-E3C2-4BEB-A108-5CF03F4F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C2C71-6F92-4A7A-9724-B62B75F1B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821636"/>
            <a:ext cx="9509760" cy="3578086"/>
          </a:xfrm>
        </p:spPr>
        <p:txBody>
          <a:bodyPr/>
          <a:lstStyle/>
          <a:p>
            <a:pPr algn="ctr"/>
            <a:r>
              <a:rPr lang="en-US" dirty="0"/>
              <a:t>Schedules had to be built</a:t>
            </a:r>
          </a:p>
          <a:p>
            <a:pPr algn="ctr"/>
            <a:r>
              <a:rPr lang="en-US" dirty="0"/>
              <a:t>Supplies ordered</a:t>
            </a:r>
          </a:p>
          <a:p>
            <a:pPr algn="ctr"/>
            <a:r>
              <a:rPr lang="en-US" dirty="0"/>
              <a:t>Training for staff</a:t>
            </a:r>
          </a:p>
          <a:p>
            <a:pPr algn="ctr"/>
            <a:r>
              <a:rPr lang="en-US" dirty="0"/>
              <a:t>Practice on employees, friends, and family starting March 3, 2022</a:t>
            </a:r>
          </a:p>
          <a:p>
            <a:pPr algn="ctr"/>
            <a:r>
              <a:rPr lang="en-US" dirty="0"/>
              <a:t>Rolling out to the public on May 2, 2022</a:t>
            </a:r>
          </a:p>
          <a:p>
            <a:pPr algn="ctr"/>
            <a:r>
              <a:rPr lang="en-US" dirty="0"/>
              <a:t>Currently Botox only but </a:t>
            </a:r>
            <a:r>
              <a:rPr lang="en-US" dirty="0" err="1"/>
              <a:t>Xeomen</a:t>
            </a:r>
            <a:r>
              <a:rPr lang="en-US" dirty="0"/>
              <a:t> and </a:t>
            </a:r>
            <a:r>
              <a:rPr lang="en-US" dirty="0" err="1"/>
              <a:t>Dysport</a:t>
            </a:r>
            <a:r>
              <a:rPr lang="en-US" dirty="0"/>
              <a:t> will be added</a:t>
            </a:r>
          </a:p>
          <a:p>
            <a:pPr algn="ctr"/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74B75-5526-453E-8342-2FD8FC80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1120" y="467360"/>
            <a:ext cx="2339216" cy="15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3CBA-4032-4EE4-AD64-E0DCCBEF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AB93-8880-4AA0-8411-F5D148F33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Chemical peels</a:t>
            </a:r>
          </a:p>
          <a:p>
            <a:r>
              <a:rPr lang="en-US" dirty="0"/>
              <a:t>Dermal Fillers</a:t>
            </a:r>
          </a:p>
          <a:p>
            <a:r>
              <a:rPr lang="en-US" dirty="0"/>
              <a:t>Micro-needling</a:t>
            </a:r>
          </a:p>
          <a:p>
            <a:r>
              <a:rPr lang="en-US" dirty="0"/>
              <a:t>Lasers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sto MT" panose="02040603050505030304" pitchFamily="18" charset="0"/>
              </a:rPr>
              <a:t>Develop a non rural health cosmetics department within our current rural health dermatology department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Phototherapy</a:t>
            </a:r>
          </a:p>
          <a:p>
            <a:r>
              <a:rPr lang="en-US" dirty="0"/>
              <a:t>Skin care line of products</a:t>
            </a:r>
          </a:p>
          <a:p>
            <a:r>
              <a:rPr lang="en-US" dirty="0"/>
              <a:t>Botox</a:t>
            </a:r>
          </a:p>
          <a:p>
            <a:r>
              <a:rPr lang="en-US" dirty="0"/>
              <a:t>Fillers</a:t>
            </a:r>
          </a:p>
          <a:p>
            <a:r>
              <a:rPr lang="en-US" dirty="0"/>
              <a:t>Micro needling</a:t>
            </a:r>
          </a:p>
          <a:p>
            <a:r>
              <a:rPr lang="en-US" dirty="0"/>
              <a:t>And beyond</a:t>
            </a: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FFE0-9EED-4BB4-B9D5-032BEA77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Calisto MT" panose="02040603050505030304" pitchFamily="18" charset="0"/>
              </a:rPr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32D0-CD7A-4194-9A3F-976B6680DFE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Calisto MT" panose="02040603050505030304" pitchFamily="18" charset="0"/>
              </a:rPr>
              <a:t>Administration</a:t>
            </a:r>
          </a:p>
          <a:p>
            <a:r>
              <a:rPr lang="en-US" sz="4800" dirty="0">
                <a:latin typeface="Calisto MT" panose="02040603050505030304" pitchFamily="18" charset="0"/>
              </a:rPr>
              <a:t>Dermatology nurse practitioners</a:t>
            </a:r>
          </a:p>
          <a:p>
            <a:r>
              <a:rPr lang="en-US" dirty="0">
                <a:latin typeface="Calisto MT" panose="02040603050505030304" pitchFamily="18" charset="0"/>
              </a:rPr>
              <a:t>Staff-Dermatology and Women’s health</a:t>
            </a:r>
          </a:p>
          <a:p>
            <a:pPr marL="45720" indent="0">
              <a:buNone/>
            </a:pPr>
            <a:endParaRPr lang="en-US" sz="5400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13D2-BC3E-497F-8D71-7F3998CF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Calisto MT" panose="02040603050505030304" pitchFamily="18" charset="0"/>
              </a:rPr>
              <a:t>PHOTOTHERAPY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>
                <a:solidFill>
                  <a:schemeClr val="bg2"/>
                </a:solidFill>
                <a:latin typeface="Calisto MT" panose="02040603050505030304" pitchFamily="18" charset="0"/>
              </a:rPr>
              <a:t>Our Stand up and Hand/Foot units use ultraviolet B rays to treat a variety of skin conditions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48AC6-FF95-40F4-9296-7FF351E5E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73" y="2153477"/>
            <a:ext cx="2621238" cy="34720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C1799-6DA6-4A63-8DC3-07566CAA5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88" y="2226363"/>
            <a:ext cx="2621239" cy="29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874D-CE25-4A0F-8064-97EA9C66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>
                <a:latin typeface="Calisto MT" panose="02040603050505030304" pitchFamily="18" charset="0"/>
              </a:rPr>
              <a:t>Skin conditions treated include psoriasis, atopic dermatitis/other eczemas, vitiligo, lichen planus, pruritis, morphea(shown below) and many others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985FE6-6C8A-409F-B91C-1F88B6EA8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8" y="1961461"/>
            <a:ext cx="2467246" cy="35350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CCDC7-4953-4FE3-9D2D-3210055C8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04" y="1978026"/>
            <a:ext cx="2143125" cy="3518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FEA7D-1759-47FB-9458-AB3D33BBD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59" y="2097155"/>
            <a:ext cx="1744522" cy="3240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06D8F9-0720-4200-99FC-9C3050D7D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07" y="2097155"/>
            <a:ext cx="2573572" cy="3293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3CEC6F-C082-44E3-9E20-D1156086B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6" y="1918320"/>
            <a:ext cx="1891334" cy="37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EBFB-68B9-44C8-AA8F-19BE2BAC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sto MT" panose="02040603050505030304" pitchFamily="18" charset="0"/>
              </a:rPr>
              <a:t>Treatment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BA75-0E1F-49CE-81ED-FDE5557E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Dermatitis conditions-Relieve itching, improve rash</a:t>
            </a:r>
          </a:p>
          <a:p>
            <a:r>
              <a:rPr lang="en-US" dirty="0"/>
              <a:t>Vitiligo-Repigmentation-100% is not achievable</a:t>
            </a:r>
          </a:p>
          <a:p>
            <a:r>
              <a:rPr lang="en-US" dirty="0"/>
              <a:t>Psoriasis-Immune system depression to slow down T-cell production, decrease plaques, itching, remission</a:t>
            </a:r>
          </a:p>
        </p:txBody>
      </p:sp>
    </p:spTree>
    <p:extLst>
      <p:ext uri="{BB962C8B-B14F-4D97-AF65-F5344CB8AC3E}">
        <p14:creationId xmlns:p14="http://schemas.microsoft.com/office/powerpoint/2010/main" val="148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CEF0-1F0B-4391-B11E-9E9130BC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Calisto MT" panose="02040603050505030304" pitchFamily="18" charset="0"/>
              </a:rPr>
              <a:t>Getting Started and Where Are We Going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1E80-C5CD-40F8-8B04-3D2DFFFC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Where should this service  go?</a:t>
            </a:r>
          </a:p>
          <a:p>
            <a:r>
              <a:rPr lang="en-US" dirty="0">
                <a:solidFill>
                  <a:schemeClr val="bg2"/>
                </a:solidFill>
              </a:rPr>
              <a:t>Scheduling non rural health and rural health appointments</a:t>
            </a:r>
          </a:p>
          <a:p>
            <a:r>
              <a:rPr lang="en-US" dirty="0">
                <a:solidFill>
                  <a:schemeClr val="bg2"/>
                </a:solidFill>
              </a:rPr>
              <a:t>What items are needed– eye protection, mineral oil, towels, paper bags?, </a:t>
            </a:r>
            <a:r>
              <a:rPr lang="en-US" b="1" dirty="0">
                <a:solidFill>
                  <a:schemeClr val="bg2"/>
                </a:solidFill>
              </a:rPr>
              <a:t>SPF 50+ and Lip Balm 30+ </a:t>
            </a:r>
            <a:r>
              <a:rPr lang="en-US" dirty="0">
                <a:solidFill>
                  <a:schemeClr val="bg2"/>
                </a:solidFill>
              </a:rPr>
              <a:t>(oxybenzone and </a:t>
            </a:r>
            <a:r>
              <a:rPr lang="en-US" dirty="0" err="1">
                <a:solidFill>
                  <a:schemeClr val="bg2"/>
                </a:solidFill>
              </a:rPr>
              <a:t>octinoxate</a:t>
            </a:r>
            <a:r>
              <a:rPr lang="en-US" dirty="0">
                <a:solidFill>
                  <a:schemeClr val="bg2"/>
                </a:solidFill>
              </a:rPr>
              <a:t> free)</a:t>
            </a:r>
          </a:p>
          <a:p>
            <a:r>
              <a:rPr lang="en-US" dirty="0">
                <a:solidFill>
                  <a:schemeClr val="bg2"/>
                </a:solidFill>
              </a:rPr>
              <a:t>Staff training</a:t>
            </a:r>
          </a:p>
          <a:p>
            <a:r>
              <a:rPr lang="en-US" dirty="0">
                <a:solidFill>
                  <a:schemeClr val="bg2"/>
                </a:solidFill>
              </a:rPr>
              <a:t>Charting in our EHR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27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F967-33BE-4DB3-A022-099A6370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Calisto MT" panose="02040603050505030304" pitchFamily="18" charset="0"/>
              </a:rPr>
              <a:t>Epionce</a:t>
            </a:r>
            <a:r>
              <a:rPr lang="en-US" dirty="0">
                <a:latin typeface="Calisto MT" panose="02040603050505030304" pitchFamily="18" charset="0"/>
              </a:rPr>
              <a:t> Skin Care 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782EC-5693-467D-BED2-4567ED645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9241" y="2507836"/>
            <a:ext cx="4127500" cy="2915478"/>
          </a:xfrm>
        </p:spPr>
      </p:pic>
    </p:spTree>
    <p:extLst>
      <p:ext uri="{BB962C8B-B14F-4D97-AF65-F5344CB8AC3E}">
        <p14:creationId xmlns:p14="http://schemas.microsoft.com/office/powerpoint/2010/main" val="23213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52CD-AD4D-4C0A-9B6C-BD885D24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“</a:t>
            </a:r>
            <a:r>
              <a:rPr lang="en-US" dirty="0">
                <a:latin typeface="Calisto MT" panose="02040603050505030304" pitchFamily="18" charset="0"/>
              </a:rPr>
              <a:t>Be good to your skin. You’ll wear it everyday for the rest of your life”</a:t>
            </a:r>
            <a:br>
              <a:rPr lang="en-US" dirty="0">
                <a:latin typeface="Calisto MT" panose="02040603050505030304" pitchFamily="18" charset="0"/>
              </a:rPr>
            </a:b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235A-EA88-4EAE-B7CA-74DECD22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natural line of skin care products developed by a Dermatologist</a:t>
            </a:r>
          </a:p>
          <a:p>
            <a:r>
              <a:rPr lang="en-US" dirty="0"/>
              <a:t>Providers choice of which skin care line they wanted to provide</a:t>
            </a:r>
          </a:p>
          <a:p>
            <a:r>
              <a:rPr lang="en-US" dirty="0"/>
              <a:t>Adjunct therapy to current dermatology treatments for multiple skin issues including eczema, aging, rosacea, keratosis pilaris, psoriasis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8384684B-0E69-492A-91E7-29F709A97A1C}" vid="{F5096ADD-FCE7-411A-B9A7-AE292EEF759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219</TotalTime>
  <Words>325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Calisto MT</vt:lpstr>
      <vt:lpstr>Banded Design Teal 16x9</vt:lpstr>
      <vt:lpstr>Non Rural Health Dermatology Project</vt:lpstr>
      <vt:lpstr>Develop a non rural health cosmetics department within our current rural health dermatology department</vt:lpstr>
      <vt:lpstr>Stakeholders</vt:lpstr>
      <vt:lpstr>PHOTOTHERAPY  Our Stand up and Hand/Foot units use ultraviolet B rays to treat a variety of skin conditions </vt:lpstr>
      <vt:lpstr>Skin conditions treated include psoriasis, atopic dermatitis/other eczemas, vitiligo, lichen planus, pruritis, morphea(shown below) and many others</vt:lpstr>
      <vt:lpstr>Treatment Goals</vt:lpstr>
      <vt:lpstr>Getting Started and Where Are We Going </vt:lpstr>
      <vt:lpstr>Epionce Skin Care Line</vt:lpstr>
      <vt:lpstr>“Be good to your skin. You’ll wear it everyday for the rest of your life” </vt:lpstr>
      <vt:lpstr>Sales and Training</vt:lpstr>
      <vt:lpstr>Neurotoxin Injections</vt:lpstr>
      <vt:lpstr>Providers attended training in December and were ready to get started…. Now. Instead, we agreed on March 3rd </vt:lpstr>
      <vt:lpstr> </vt:lpstr>
      <vt:lpstr>Conclusion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Rural Health Cosmetics Project</dc:title>
  <dc:creator>Jennifer Rigdon</dc:creator>
  <cp:lastModifiedBy>Stephanie DeMay</cp:lastModifiedBy>
  <cp:revision>20</cp:revision>
  <dcterms:created xsi:type="dcterms:W3CDTF">2022-04-21T17:22:19Z</dcterms:created>
  <dcterms:modified xsi:type="dcterms:W3CDTF">2022-04-28T16:50:34Z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