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64"/>
  </p:notesMasterIdLst>
  <p:handoutMasterIdLst>
    <p:handoutMasterId r:id="rId65"/>
  </p:handoutMasterIdLst>
  <p:sldIdLst>
    <p:sldId id="294" r:id="rId4"/>
    <p:sldId id="419" r:id="rId5"/>
    <p:sldId id="420" r:id="rId6"/>
    <p:sldId id="424" r:id="rId7"/>
    <p:sldId id="360" r:id="rId8"/>
    <p:sldId id="388" r:id="rId9"/>
    <p:sldId id="389" r:id="rId10"/>
    <p:sldId id="359" r:id="rId11"/>
    <p:sldId id="361" r:id="rId12"/>
    <p:sldId id="362" r:id="rId13"/>
    <p:sldId id="299" r:id="rId14"/>
    <p:sldId id="411" r:id="rId15"/>
    <p:sldId id="400" r:id="rId16"/>
    <p:sldId id="373" r:id="rId17"/>
    <p:sldId id="376" r:id="rId18"/>
    <p:sldId id="401" r:id="rId19"/>
    <p:sldId id="422" r:id="rId20"/>
    <p:sldId id="374" r:id="rId21"/>
    <p:sldId id="363" r:id="rId22"/>
    <p:sldId id="412" r:id="rId23"/>
    <p:sldId id="413" r:id="rId24"/>
    <p:sldId id="364" r:id="rId25"/>
    <p:sldId id="429" r:id="rId26"/>
    <p:sldId id="408" r:id="rId27"/>
    <p:sldId id="365" r:id="rId28"/>
    <p:sldId id="406" r:id="rId29"/>
    <p:sldId id="407" r:id="rId30"/>
    <p:sldId id="404" r:id="rId31"/>
    <p:sldId id="405" r:id="rId32"/>
    <p:sldId id="402" r:id="rId33"/>
    <p:sldId id="403" r:id="rId34"/>
    <p:sldId id="414" r:id="rId35"/>
    <p:sldId id="415" r:id="rId36"/>
    <p:sldId id="416" r:id="rId37"/>
    <p:sldId id="428" r:id="rId38"/>
    <p:sldId id="368" r:id="rId39"/>
    <p:sldId id="377" r:id="rId40"/>
    <p:sldId id="369" r:id="rId41"/>
    <p:sldId id="378" r:id="rId42"/>
    <p:sldId id="385" r:id="rId43"/>
    <p:sldId id="384" r:id="rId44"/>
    <p:sldId id="417" r:id="rId45"/>
    <p:sldId id="427" r:id="rId46"/>
    <p:sldId id="383" r:id="rId47"/>
    <p:sldId id="382" r:id="rId48"/>
    <p:sldId id="386" r:id="rId49"/>
    <p:sldId id="371" r:id="rId50"/>
    <p:sldId id="387" r:id="rId51"/>
    <p:sldId id="366" r:id="rId52"/>
    <p:sldId id="367" r:id="rId53"/>
    <p:sldId id="410" r:id="rId54"/>
    <p:sldId id="390" r:id="rId55"/>
    <p:sldId id="391" r:id="rId56"/>
    <p:sldId id="395" r:id="rId57"/>
    <p:sldId id="425" r:id="rId58"/>
    <p:sldId id="392" r:id="rId59"/>
    <p:sldId id="393" r:id="rId60"/>
    <p:sldId id="394" r:id="rId61"/>
    <p:sldId id="397" r:id="rId62"/>
    <p:sldId id="398" r:id="rId63"/>
  </p:sldIdLst>
  <p:sldSz cx="6858000" cy="51435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04BC"/>
    <a:srgbClr val="EECA37"/>
    <a:srgbClr val="EEC209"/>
    <a:srgbClr val="EED520"/>
    <a:srgbClr val="42A762"/>
    <a:srgbClr val="3C8E53"/>
    <a:srgbClr val="307443"/>
    <a:srgbClr val="3F9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80334" autoAdjust="0"/>
  </p:normalViewPr>
  <p:slideViewPr>
    <p:cSldViewPr snapToObjects="1">
      <p:cViewPr varScale="1">
        <p:scale>
          <a:sx n="77" d="100"/>
          <a:sy n="77" d="100"/>
        </p:scale>
        <p:origin x="1650" y="78"/>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1" d="100"/>
          <a:sy n="81" d="100"/>
        </p:scale>
        <p:origin x="205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FF848F-715C-4838-80B6-44DF7901E7E0}"/>
              </a:ext>
            </a:extLst>
          </p:cNvPr>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658A39CF-24E8-4C3D-99EB-483891D1E0C6}"/>
              </a:ext>
            </a:extLst>
          </p:cNvPr>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93DB0655-B9CC-452A-B2C9-C424E5572ED5}" type="datetime1">
              <a:rPr lang="en-US"/>
              <a:pPr>
                <a:defRPr/>
              </a:pPr>
              <a:t>10/22/2018</a:t>
            </a:fld>
            <a:endParaRPr lang="en-US"/>
          </a:p>
        </p:txBody>
      </p:sp>
      <p:sp>
        <p:nvSpPr>
          <p:cNvPr id="4" name="Footer Placeholder 3">
            <a:extLst>
              <a:ext uri="{FF2B5EF4-FFF2-40B4-BE49-F238E27FC236}">
                <a16:creationId xmlns:a16="http://schemas.microsoft.com/office/drawing/2014/main" id="{532A070A-6B79-48CF-8A8C-7657F60DCC52}"/>
              </a:ext>
            </a:extLst>
          </p:cNvPr>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E2777939-E098-4CEA-B2DC-CC4B20A404B5}"/>
              </a:ext>
            </a:extLst>
          </p:cNvPr>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BECF7DFF-A51A-475F-AAE3-EEE67643FFA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CA1283-06B1-4FF9-8291-92B30BDC751E}"/>
              </a:ext>
            </a:extLst>
          </p:cNvPr>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41FE5ACD-C371-4972-9DEA-55A3FD521EB4}"/>
              </a:ext>
            </a:extLst>
          </p:cNvPr>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8AE1A63F-DC2F-4C9F-AF1E-E2666AC2CA5B}" type="datetime1">
              <a:rPr lang="en-US"/>
              <a:pPr>
                <a:defRPr/>
              </a:pPr>
              <a:t>10/21/2018</a:t>
            </a:fld>
            <a:endParaRPr lang="en-US"/>
          </a:p>
        </p:txBody>
      </p:sp>
      <p:sp>
        <p:nvSpPr>
          <p:cNvPr id="5" name="Notes Placeholder 4">
            <a:extLst>
              <a:ext uri="{FF2B5EF4-FFF2-40B4-BE49-F238E27FC236}">
                <a16:creationId xmlns:a16="http://schemas.microsoft.com/office/drawing/2014/main" id="{B89FE633-4E79-4284-88D3-4EAFC3DE5399}"/>
              </a:ext>
            </a:extLst>
          </p:cNvPr>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02599926-19BF-410A-BE9E-06D8986B2191}"/>
              </a:ext>
            </a:extLst>
          </p:cNvPr>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3A3D93D6-BB89-4A3C-9BCA-CD2F52E0E3CD}"/>
              </a:ext>
            </a:extLst>
          </p:cNvPr>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F16FF11D-5582-4BC3-84F5-BBA9202F4533}" type="slidenum">
              <a:rPr lang="en-US"/>
              <a:pPr>
                <a:defRPr/>
              </a:pPr>
              <a:t>‹#›</a:t>
            </a:fld>
            <a:endParaRPr lang="en-US"/>
          </a:p>
        </p:txBody>
      </p:sp>
      <p:sp>
        <p:nvSpPr>
          <p:cNvPr id="8" name="Slide Image Placeholder 7">
            <a:extLst>
              <a:ext uri="{FF2B5EF4-FFF2-40B4-BE49-F238E27FC236}">
                <a16:creationId xmlns:a16="http://schemas.microsoft.com/office/drawing/2014/main" id="{D0F66D2A-FED1-4EBB-BF4A-8D253585D85F}"/>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63B017D-E393-437E-8DFF-0C0656B8BC20}"/>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0BF2EBE-1F53-43E0-AD74-1E4FFF8AAB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148" name="Slide Number Placeholder 3">
            <a:extLst>
              <a:ext uri="{FF2B5EF4-FFF2-40B4-BE49-F238E27FC236}">
                <a16:creationId xmlns:a16="http://schemas.microsoft.com/office/drawing/2014/main" id="{658D2C56-DA9C-4975-8401-DAEEEE74FF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F1BC832-CF8E-4994-B298-BF8CB878CE32}"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46CEC47-2745-4065-8455-4D56BA68DC83}"/>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5D753BC6-840A-4763-B6A7-48111F182D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388" name="Slide Number Placeholder 3">
            <a:extLst>
              <a:ext uri="{FF2B5EF4-FFF2-40B4-BE49-F238E27FC236}">
                <a16:creationId xmlns:a16="http://schemas.microsoft.com/office/drawing/2014/main" id="{63F511B0-76B0-41C4-BFFC-E062350703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B7E0651-0CF7-4D55-B8B8-E8C41D28E2D3}"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12</a:t>
            </a:fld>
            <a:endParaRPr lang="en-US"/>
          </a:p>
        </p:txBody>
      </p:sp>
    </p:spTree>
    <p:extLst>
      <p:ext uri="{BB962C8B-B14F-4D97-AF65-F5344CB8AC3E}">
        <p14:creationId xmlns:p14="http://schemas.microsoft.com/office/powerpoint/2010/main" val="2172449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13</a:t>
            </a:fld>
            <a:endParaRPr lang="en-US"/>
          </a:p>
        </p:txBody>
      </p:sp>
    </p:spTree>
    <p:extLst>
      <p:ext uri="{BB962C8B-B14F-4D97-AF65-F5344CB8AC3E}">
        <p14:creationId xmlns:p14="http://schemas.microsoft.com/office/powerpoint/2010/main" val="228999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A9DBA20-CBFA-4A7E-8515-A3719F65F33A}"/>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4166941-2297-4F59-A42A-3BD499099F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7BBE0F1A-1046-4929-BEDC-BB684D6256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14784F3-897D-49E2-AF53-48B513345ADB}"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AF0381B-6D22-4861-9ED5-1CF2976F24B9}"/>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1A43243-32EA-4946-A0C1-76EC83492B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0484" name="Slide Number Placeholder 3">
            <a:extLst>
              <a:ext uri="{FF2B5EF4-FFF2-40B4-BE49-F238E27FC236}">
                <a16:creationId xmlns:a16="http://schemas.microsoft.com/office/drawing/2014/main" id="{E63A8D94-B7F9-48C7-A858-E88E6B04CB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1B3F25E-C5CE-44A1-AA2D-04A887CF7C90}"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16</a:t>
            </a:fld>
            <a:endParaRPr lang="en-US"/>
          </a:p>
        </p:txBody>
      </p:sp>
    </p:spTree>
    <p:extLst>
      <p:ext uri="{BB962C8B-B14F-4D97-AF65-F5344CB8AC3E}">
        <p14:creationId xmlns:p14="http://schemas.microsoft.com/office/powerpoint/2010/main" val="4208135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6FF11D-5582-4BC3-84F5-BBA9202F4533}" type="slidenum">
              <a:rPr lang="en-US" smtClean="0"/>
              <a:pPr>
                <a:defRPr/>
              </a:pPr>
              <a:t>17</a:t>
            </a:fld>
            <a:endParaRPr lang="en-US"/>
          </a:p>
        </p:txBody>
      </p:sp>
    </p:spTree>
    <p:extLst>
      <p:ext uri="{BB962C8B-B14F-4D97-AF65-F5344CB8AC3E}">
        <p14:creationId xmlns:p14="http://schemas.microsoft.com/office/powerpoint/2010/main" val="567122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6E94C38-BFA6-4C4E-A9B7-113A33CCA7F7}"/>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7D98F4C-0FD0-4BB8-A15B-3C079FC810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2532" name="Slide Number Placeholder 3">
            <a:extLst>
              <a:ext uri="{FF2B5EF4-FFF2-40B4-BE49-F238E27FC236}">
                <a16:creationId xmlns:a16="http://schemas.microsoft.com/office/drawing/2014/main" id="{B2B17DD8-E98A-4FE5-BBD9-C362DB0466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E75A4DD-5205-43EA-924A-23618DFE944A}"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9F40842-9F5E-4FA2-9FB1-DD408F9BC084}"/>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A399D13-2478-45DB-88EC-2DD4323AEF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4580" name="Slide Number Placeholder 3">
            <a:extLst>
              <a:ext uri="{FF2B5EF4-FFF2-40B4-BE49-F238E27FC236}">
                <a16:creationId xmlns:a16="http://schemas.microsoft.com/office/drawing/2014/main" id="{83BFD06D-FA74-4592-BC18-C53C46EDA7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A53B283-AF97-4D0A-B677-F1737B4701C2}"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20</a:t>
            </a:fld>
            <a:endParaRPr lang="en-US"/>
          </a:p>
        </p:txBody>
      </p:sp>
    </p:spTree>
    <p:extLst>
      <p:ext uri="{BB962C8B-B14F-4D97-AF65-F5344CB8AC3E}">
        <p14:creationId xmlns:p14="http://schemas.microsoft.com/office/powerpoint/2010/main" val="4251703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a:defRPr/>
            </a:pPr>
            <a:fld id="{F16FF11D-5582-4BC3-84F5-BBA9202F4533}" type="slidenum">
              <a:rPr lang="en-US" smtClean="0"/>
              <a:pPr>
                <a:defRPr/>
              </a:pPr>
              <a:t>2</a:t>
            </a:fld>
            <a:endParaRPr lang="en-US"/>
          </a:p>
        </p:txBody>
      </p:sp>
    </p:spTree>
    <p:extLst>
      <p:ext uri="{BB962C8B-B14F-4D97-AF65-F5344CB8AC3E}">
        <p14:creationId xmlns:p14="http://schemas.microsoft.com/office/powerpoint/2010/main" val="2121729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21</a:t>
            </a:fld>
            <a:endParaRPr lang="en-US"/>
          </a:p>
        </p:txBody>
      </p:sp>
    </p:spTree>
    <p:extLst>
      <p:ext uri="{BB962C8B-B14F-4D97-AF65-F5344CB8AC3E}">
        <p14:creationId xmlns:p14="http://schemas.microsoft.com/office/powerpoint/2010/main" val="2960512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D5D56D9-2CE5-42EF-B9A7-18A8181F7A28}"/>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51569441-98BD-4E95-9DE1-16AB93BF8D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8" name="Slide Number Placeholder 3">
            <a:extLst>
              <a:ext uri="{FF2B5EF4-FFF2-40B4-BE49-F238E27FC236}">
                <a16:creationId xmlns:a16="http://schemas.microsoft.com/office/drawing/2014/main" id="{58FB5785-CE80-4CD1-9AB8-ABEE41144B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0163A5C-F590-43B4-963C-9EB2FFDDEBD9}"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24</a:t>
            </a:fld>
            <a:endParaRPr lang="en-US"/>
          </a:p>
        </p:txBody>
      </p:sp>
    </p:spTree>
    <p:extLst>
      <p:ext uri="{BB962C8B-B14F-4D97-AF65-F5344CB8AC3E}">
        <p14:creationId xmlns:p14="http://schemas.microsoft.com/office/powerpoint/2010/main" val="3995231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61F1980-4910-45F0-9BF8-28804EECCA5B}"/>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A8F5409-D70E-4412-9DE0-7F56619DC8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8676" name="Slide Number Placeholder 3">
            <a:extLst>
              <a:ext uri="{FF2B5EF4-FFF2-40B4-BE49-F238E27FC236}">
                <a16:creationId xmlns:a16="http://schemas.microsoft.com/office/drawing/2014/main" id="{03F349A0-079D-4032-BA46-1E0E0E9F83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9619F35-A3E9-42A2-B3C5-34829FD4FB89}"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26</a:t>
            </a:fld>
            <a:endParaRPr lang="en-US"/>
          </a:p>
        </p:txBody>
      </p:sp>
    </p:spTree>
    <p:extLst>
      <p:ext uri="{BB962C8B-B14F-4D97-AF65-F5344CB8AC3E}">
        <p14:creationId xmlns:p14="http://schemas.microsoft.com/office/powerpoint/2010/main" val="2573518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27</a:t>
            </a:fld>
            <a:endParaRPr lang="en-US"/>
          </a:p>
        </p:txBody>
      </p:sp>
    </p:spTree>
    <p:extLst>
      <p:ext uri="{BB962C8B-B14F-4D97-AF65-F5344CB8AC3E}">
        <p14:creationId xmlns:p14="http://schemas.microsoft.com/office/powerpoint/2010/main" val="3577885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28</a:t>
            </a:fld>
            <a:endParaRPr lang="en-US"/>
          </a:p>
        </p:txBody>
      </p:sp>
    </p:spTree>
    <p:extLst>
      <p:ext uri="{BB962C8B-B14F-4D97-AF65-F5344CB8AC3E}">
        <p14:creationId xmlns:p14="http://schemas.microsoft.com/office/powerpoint/2010/main" val="3546495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29</a:t>
            </a:fld>
            <a:endParaRPr lang="en-US"/>
          </a:p>
        </p:txBody>
      </p:sp>
    </p:spTree>
    <p:extLst>
      <p:ext uri="{BB962C8B-B14F-4D97-AF65-F5344CB8AC3E}">
        <p14:creationId xmlns:p14="http://schemas.microsoft.com/office/powerpoint/2010/main" val="3562461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11727F-2156-4796-BEA2-2A291E3760E9}"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684167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31</a:t>
            </a:fld>
            <a:endParaRPr lang="en-US"/>
          </a:p>
        </p:txBody>
      </p:sp>
    </p:spTree>
    <p:extLst>
      <p:ext uri="{BB962C8B-B14F-4D97-AF65-F5344CB8AC3E}">
        <p14:creationId xmlns:p14="http://schemas.microsoft.com/office/powerpoint/2010/main" val="111913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6FF11D-5582-4BC3-84F5-BBA9202F4533}" type="slidenum">
              <a:rPr lang="en-US" smtClean="0"/>
              <a:pPr>
                <a:defRPr/>
              </a:pPr>
              <a:t>3</a:t>
            </a:fld>
            <a:endParaRPr lang="en-US"/>
          </a:p>
        </p:txBody>
      </p:sp>
    </p:spTree>
    <p:extLst>
      <p:ext uri="{BB962C8B-B14F-4D97-AF65-F5344CB8AC3E}">
        <p14:creationId xmlns:p14="http://schemas.microsoft.com/office/powerpoint/2010/main" val="550840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32</a:t>
            </a:fld>
            <a:endParaRPr lang="en-US"/>
          </a:p>
        </p:txBody>
      </p:sp>
    </p:spTree>
    <p:extLst>
      <p:ext uri="{BB962C8B-B14F-4D97-AF65-F5344CB8AC3E}">
        <p14:creationId xmlns:p14="http://schemas.microsoft.com/office/powerpoint/2010/main" val="3421512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33</a:t>
            </a:fld>
            <a:endParaRPr lang="en-US"/>
          </a:p>
        </p:txBody>
      </p:sp>
    </p:spTree>
    <p:extLst>
      <p:ext uri="{BB962C8B-B14F-4D97-AF65-F5344CB8AC3E}">
        <p14:creationId xmlns:p14="http://schemas.microsoft.com/office/powerpoint/2010/main" val="1361563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34</a:t>
            </a:fld>
            <a:endParaRPr lang="en-US"/>
          </a:p>
        </p:txBody>
      </p:sp>
    </p:spTree>
    <p:extLst>
      <p:ext uri="{BB962C8B-B14F-4D97-AF65-F5344CB8AC3E}">
        <p14:creationId xmlns:p14="http://schemas.microsoft.com/office/powerpoint/2010/main" val="2520626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6FF11D-5582-4BC3-84F5-BBA9202F4533}" type="slidenum">
              <a:rPr lang="en-US" smtClean="0"/>
              <a:pPr>
                <a:defRPr/>
              </a:pPr>
              <a:t>35</a:t>
            </a:fld>
            <a:endParaRPr lang="en-US"/>
          </a:p>
        </p:txBody>
      </p:sp>
    </p:spTree>
    <p:extLst>
      <p:ext uri="{BB962C8B-B14F-4D97-AF65-F5344CB8AC3E}">
        <p14:creationId xmlns:p14="http://schemas.microsoft.com/office/powerpoint/2010/main" val="555257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282F011-DBEF-41F5-BEEE-7EE1D73B4407}"/>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6ECEC25-E3C1-45A8-B648-F14A99CCBB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0724" name="Slide Number Placeholder 3">
            <a:extLst>
              <a:ext uri="{FF2B5EF4-FFF2-40B4-BE49-F238E27FC236}">
                <a16:creationId xmlns:a16="http://schemas.microsoft.com/office/drawing/2014/main" id="{F2B8BB83-4233-4AD9-B39C-1AF50BA425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218565C-8040-4BCE-B89E-71AF0537EF2F}" type="slidenum">
              <a:rPr lang="en-US" altLang="en-US" smtClean="0">
                <a:latin typeface="Calibri" panose="020F0502020204030204" pitchFamily="34" charset="0"/>
              </a:rPr>
              <a:pPr/>
              <a:t>36</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F968DF6-B009-4839-BA73-7926C00CF714}"/>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358212E-31D3-45A1-9302-EA7E1616AF53}"/>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p>
        </p:txBody>
      </p:sp>
      <p:sp>
        <p:nvSpPr>
          <p:cNvPr id="32772" name="Slide Number Placeholder 3">
            <a:extLst>
              <a:ext uri="{FF2B5EF4-FFF2-40B4-BE49-F238E27FC236}">
                <a16:creationId xmlns:a16="http://schemas.microsoft.com/office/drawing/2014/main" id="{2B54F730-283B-4778-B32F-170BA17E7E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EB1B46E-D81D-4881-89E7-49E1011FBE66}" type="slidenum">
              <a:rPr lang="en-US" altLang="en-US" smtClean="0">
                <a:latin typeface="Calibri" panose="020F0502020204030204" pitchFamily="34" charset="0"/>
              </a:rPr>
              <a:pPr/>
              <a:t>37</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1807FFA-E429-44BD-842B-78FEE3C63CE5}"/>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C1785232-3D56-421C-BCBD-9BC489C9A7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4820" name="Slide Number Placeholder 3">
            <a:extLst>
              <a:ext uri="{FF2B5EF4-FFF2-40B4-BE49-F238E27FC236}">
                <a16:creationId xmlns:a16="http://schemas.microsoft.com/office/drawing/2014/main" id="{E851370D-6763-4645-AF5B-370D424D6B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BAB0FC1-ADC3-4768-94F6-C41A83F8AFB9}" type="slidenum">
              <a:rPr lang="en-US" altLang="en-US" smtClean="0">
                <a:latin typeface="Calibri" panose="020F0502020204030204" pitchFamily="34" charset="0"/>
              </a:rPr>
              <a:pPr/>
              <a:t>38</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0801C0F-02DB-43EC-AAF2-24DECF66DEB0}"/>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94C1438D-BCEF-42FA-89CA-F5C4007FE4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6868" name="Slide Number Placeholder 3">
            <a:extLst>
              <a:ext uri="{FF2B5EF4-FFF2-40B4-BE49-F238E27FC236}">
                <a16:creationId xmlns:a16="http://schemas.microsoft.com/office/drawing/2014/main" id="{DF847A2A-2132-4447-801C-223E77264B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F04CAA8-34EF-4B32-8BFB-B85501F76AD3}" type="slidenum">
              <a:rPr lang="en-US" altLang="en-US" smtClean="0">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F310908-3358-4A4E-9CBE-6643CE62E7B6}"/>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DC538715-3D6E-4CD8-8F87-A6A990DE7E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3012" name="Slide Number Placeholder 3">
            <a:extLst>
              <a:ext uri="{FF2B5EF4-FFF2-40B4-BE49-F238E27FC236}">
                <a16:creationId xmlns:a16="http://schemas.microsoft.com/office/drawing/2014/main" id="{45EFB366-5DA7-4B76-A6A2-DF46231EBC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063F929-04E8-470D-BADE-B4950A7D3896}" type="slidenum">
              <a:rPr lang="en-US" altLang="en-US" smtClean="0">
                <a:latin typeface="Calibri" panose="020F0502020204030204" pitchFamily="34" charset="0"/>
              </a:rPr>
              <a:pPr/>
              <a:t>40</a:t>
            </a:fld>
            <a:endParaRPr lang="en-US"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4E9E225-2B34-4097-B0FA-2D02A67814F2}"/>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2C26524-90D7-4621-A2CE-3BBB4846BA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5060" name="Slide Number Placeholder 3">
            <a:extLst>
              <a:ext uri="{FF2B5EF4-FFF2-40B4-BE49-F238E27FC236}">
                <a16:creationId xmlns:a16="http://schemas.microsoft.com/office/drawing/2014/main" id="{40D9B559-2D4E-4A2F-BD6A-0F2FD187CE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AA7D703-94A4-4EF0-936C-B9B0879DC1ED}" type="slidenum">
              <a:rPr lang="en-US" altLang="en-US" smtClean="0">
                <a:latin typeface="Calibri" panose="020F0502020204030204" pitchFamily="34" charset="0"/>
              </a:rPr>
              <a:pPr/>
              <a:t>41</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803C11E-EC2C-45D6-81D2-EE95E222A957}"/>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D76B4F9B-F0F2-4548-85BF-D3D4F88D0B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196" name="Slide Number Placeholder 3">
            <a:extLst>
              <a:ext uri="{FF2B5EF4-FFF2-40B4-BE49-F238E27FC236}">
                <a16:creationId xmlns:a16="http://schemas.microsoft.com/office/drawing/2014/main" id="{8CB0956E-22C5-462B-82DE-8FFF32EABB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4128163-C2B5-484C-8E60-924A09305D95}"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42</a:t>
            </a:fld>
            <a:endParaRPr lang="en-US"/>
          </a:p>
        </p:txBody>
      </p:sp>
    </p:spTree>
    <p:extLst>
      <p:ext uri="{BB962C8B-B14F-4D97-AF65-F5344CB8AC3E}">
        <p14:creationId xmlns:p14="http://schemas.microsoft.com/office/powerpoint/2010/main" val="3535736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16FF11D-5582-4BC3-84F5-BBA9202F4533}" type="slidenum">
              <a:rPr lang="en-US" smtClean="0"/>
              <a:pPr>
                <a:defRPr/>
              </a:pPr>
              <a:t>43</a:t>
            </a:fld>
            <a:endParaRPr lang="en-US"/>
          </a:p>
        </p:txBody>
      </p:sp>
    </p:spTree>
    <p:extLst>
      <p:ext uri="{BB962C8B-B14F-4D97-AF65-F5344CB8AC3E}">
        <p14:creationId xmlns:p14="http://schemas.microsoft.com/office/powerpoint/2010/main" val="4173265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215422A-9646-4615-BE6D-9E1FC95FEB36}"/>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37E61C96-4F3A-4436-9373-0DBAE70E39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7108" name="Slide Number Placeholder 3">
            <a:extLst>
              <a:ext uri="{FF2B5EF4-FFF2-40B4-BE49-F238E27FC236}">
                <a16:creationId xmlns:a16="http://schemas.microsoft.com/office/drawing/2014/main" id="{4F08260F-13D3-4A29-8D7B-ACDFD0E2EB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93A1D49-67B9-4D25-8A2C-4D4A810811FC}" type="slidenum">
              <a:rPr lang="en-US" altLang="en-US" smtClean="0">
                <a:latin typeface="Calibri" panose="020F0502020204030204" pitchFamily="34" charset="0"/>
              </a:rPr>
              <a:pPr/>
              <a:t>44</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3C949BC1-0051-4732-BD1E-72976740ABC5}"/>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0F91927-E135-4C11-9AE4-A175AAB99E30}"/>
              </a:ext>
            </a:extLst>
          </p:cNvPr>
          <p:cNvSpPr>
            <a:spLocks noGrp="1"/>
          </p:cNvSpPr>
          <p:nvPr>
            <p:ph type="body" idx="1"/>
          </p:nvPr>
        </p:nvSpPr>
        <p:spPr/>
        <p:txBody>
          <a:bodyPr/>
          <a:lstStyle/>
          <a:p>
            <a:pPr>
              <a:defRPr/>
            </a:pPr>
            <a:endParaRPr lang="en-US" dirty="0"/>
          </a:p>
        </p:txBody>
      </p:sp>
      <p:sp>
        <p:nvSpPr>
          <p:cNvPr id="49156" name="Slide Number Placeholder 3">
            <a:extLst>
              <a:ext uri="{FF2B5EF4-FFF2-40B4-BE49-F238E27FC236}">
                <a16:creationId xmlns:a16="http://schemas.microsoft.com/office/drawing/2014/main" id="{1698BAED-6E8D-45A1-9716-84F1296292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CD3179C-A2A5-487A-AF79-38FFA4E8F87C}" type="slidenum">
              <a:rPr lang="en-US" altLang="en-US" smtClean="0">
                <a:latin typeface="Calibri" panose="020F0502020204030204" pitchFamily="34" charset="0"/>
              </a:rPr>
              <a:pPr/>
              <a:t>45</a:t>
            </a:fld>
            <a:endParaRPr lang="en-US"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C84B1B3A-54B0-48E2-B44B-80C85E6C415A}"/>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C4B3C896-0F57-47CD-898A-93D7A61E18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1204" name="Slide Number Placeholder 3">
            <a:extLst>
              <a:ext uri="{FF2B5EF4-FFF2-40B4-BE49-F238E27FC236}">
                <a16:creationId xmlns:a16="http://schemas.microsoft.com/office/drawing/2014/main" id="{EF33874D-4834-4245-8020-F7CBCF25CB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F369FC-44EA-4200-B026-D5FDB9AEE8D0}" type="slidenum">
              <a:rPr lang="en-US" altLang="en-US" smtClean="0">
                <a:latin typeface="Calibri" panose="020F0502020204030204" pitchFamily="34" charset="0"/>
              </a:rPr>
              <a:pPr/>
              <a:t>46</a:t>
            </a:fld>
            <a:endParaRPr lang="en-US"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D535867-231A-4E69-BBF8-6B21756B4B4F}"/>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355CF12E-32A3-4D84-8482-EA3EF75A72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3252" name="Slide Number Placeholder 3">
            <a:extLst>
              <a:ext uri="{FF2B5EF4-FFF2-40B4-BE49-F238E27FC236}">
                <a16:creationId xmlns:a16="http://schemas.microsoft.com/office/drawing/2014/main" id="{0DEC505D-7833-4EEF-966E-0E0BF880FB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AAFABE3-F411-497A-B0CE-9DA57DC8D03D}" type="slidenum">
              <a:rPr lang="en-US" altLang="en-US" smtClean="0">
                <a:latin typeface="Calibri" panose="020F0502020204030204" pitchFamily="34" charset="0"/>
              </a:rPr>
              <a:pPr/>
              <a:t>47</a:t>
            </a:fld>
            <a:endParaRPr lang="en-US" altLang="en-US">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48</a:t>
            </a:fld>
            <a:endParaRPr lang="en-US"/>
          </a:p>
        </p:txBody>
      </p:sp>
    </p:spTree>
    <p:extLst>
      <p:ext uri="{BB962C8B-B14F-4D97-AF65-F5344CB8AC3E}">
        <p14:creationId xmlns:p14="http://schemas.microsoft.com/office/powerpoint/2010/main" val="8402376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F5334FFA-D468-4D21-960C-21D847495884}"/>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EB2379F7-CF76-4A65-ACA7-6E16D1D968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9396" name="Slide Number Placeholder 3">
            <a:extLst>
              <a:ext uri="{FF2B5EF4-FFF2-40B4-BE49-F238E27FC236}">
                <a16:creationId xmlns:a16="http://schemas.microsoft.com/office/drawing/2014/main" id="{0FF1363F-E103-4884-ABBD-5E904DCFCF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BCA5405-AE33-439D-9AC0-E4376A51D4B0}" type="slidenum">
              <a:rPr lang="en-US" altLang="en-US" smtClean="0">
                <a:latin typeface="Calibri" panose="020F0502020204030204" pitchFamily="34" charset="0"/>
              </a:rPr>
              <a:pPr/>
              <a:t>49</a:t>
            </a:fld>
            <a:endParaRPr lang="en-US" altLang="en-US">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A73938A1-2984-4ED4-893E-FB54F4D6905B}"/>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1BED0B55-C54F-4787-9471-B9880B41F2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1444" name="Slide Number Placeholder 3">
            <a:extLst>
              <a:ext uri="{FF2B5EF4-FFF2-40B4-BE49-F238E27FC236}">
                <a16:creationId xmlns:a16="http://schemas.microsoft.com/office/drawing/2014/main" id="{36ADD373-2330-4262-95D0-2DB4B025AA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16285F7-9CD0-47C1-810F-A36E83C274BC}" type="slidenum">
              <a:rPr lang="en-US" altLang="en-US" smtClean="0">
                <a:latin typeface="Calibri" panose="020F0502020204030204" pitchFamily="34" charset="0"/>
              </a:rPr>
              <a:pPr/>
              <a:t>50</a:t>
            </a:fld>
            <a:endParaRPr lang="en-US" altLang="en-US">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51</a:t>
            </a:fld>
            <a:endParaRPr lang="en-US"/>
          </a:p>
        </p:txBody>
      </p:sp>
    </p:spTree>
    <p:extLst>
      <p:ext uri="{BB962C8B-B14F-4D97-AF65-F5344CB8AC3E}">
        <p14:creationId xmlns:p14="http://schemas.microsoft.com/office/powerpoint/2010/main" val="425637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6</a:t>
            </a:fld>
            <a:endParaRPr lang="en-US"/>
          </a:p>
        </p:txBody>
      </p:sp>
    </p:spTree>
    <p:extLst>
      <p:ext uri="{BB962C8B-B14F-4D97-AF65-F5344CB8AC3E}">
        <p14:creationId xmlns:p14="http://schemas.microsoft.com/office/powerpoint/2010/main" val="19370165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52</a:t>
            </a:fld>
            <a:endParaRPr lang="en-US"/>
          </a:p>
        </p:txBody>
      </p:sp>
    </p:spTree>
    <p:extLst>
      <p:ext uri="{BB962C8B-B14F-4D97-AF65-F5344CB8AC3E}">
        <p14:creationId xmlns:p14="http://schemas.microsoft.com/office/powerpoint/2010/main" val="1873512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290555-C04E-4F6C-BAB3-16E6CDF266E8}" type="slidenum">
              <a:rPr lang="en-US" altLang="en-US" smtClean="0"/>
              <a:pPr>
                <a:defRPr/>
              </a:pPr>
              <a:t>53</a:t>
            </a:fld>
            <a:endParaRPr lang="en-US" altLang="en-US"/>
          </a:p>
        </p:txBody>
      </p:sp>
    </p:spTree>
    <p:extLst>
      <p:ext uri="{BB962C8B-B14F-4D97-AF65-F5344CB8AC3E}">
        <p14:creationId xmlns:p14="http://schemas.microsoft.com/office/powerpoint/2010/main" val="15654196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290555-C04E-4F6C-BAB3-16E6CDF266E8}" type="slidenum">
              <a:rPr lang="en-US" altLang="en-US" smtClean="0"/>
              <a:pPr>
                <a:defRPr/>
              </a:pPr>
              <a:t>54</a:t>
            </a:fld>
            <a:endParaRPr lang="en-US" altLang="en-US"/>
          </a:p>
        </p:txBody>
      </p:sp>
    </p:spTree>
    <p:extLst>
      <p:ext uri="{BB962C8B-B14F-4D97-AF65-F5344CB8AC3E}">
        <p14:creationId xmlns:p14="http://schemas.microsoft.com/office/powerpoint/2010/main" val="10334277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290555-C04E-4F6C-BAB3-16E6CDF266E8}" type="slidenum">
              <a:rPr lang="en-US" altLang="en-US" smtClean="0"/>
              <a:pPr>
                <a:defRPr/>
              </a:pPr>
              <a:t>56</a:t>
            </a:fld>
            <a:endParaRPr lang="en-US" altLang="en-US"/>
          </a:p>
        </p:txBody>
      </p:sp>
    </p:spTree>
    <p:extLst>
      <p:ext uri="{BB962C8B-B14F-4D97-AF65-F5344CB8AC3E}">
        <p14:creationId xmlns:p14="http://schemas.microsoft.com/office/powerpoint/2010/main" val="15958195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290555-C04E-4F6C-BAB3-16E6CDF266E8}" type="slidenum">
              <a:rPr lang="en-US" altLang="en-US" smtClean="0"/>
              <a:pPr>
                <a:defRPr/>
              </a:pPr>
              <a:t>57</a:t>
            </a:fld>
            <a:endParaRPr lang="en-US" altLang="en-US"/>
          </a:p>
        </p:txBody>
      </p:sp>
    </p:spTree>
    <p:extLst>
      <p:ext uri="{BB962C8B-B14F-4D97-AF65-F5344CB8AC3E}">
        <p14:creationId xmlns:p14="http://schemas.microsoft.com/office/powerpoint/2010/main" val="34524353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290555-C04E-4F6C-BAB3-16E6CDF266E8}" type="slidenum">
              <a:rPr lang="en-US" altLang="en-US" smtClean="0"/>
              <a:pPr>
                <a:defRPr/>
              </a:pPr>
              <a:t>58</a:t>
            </a:fld>
            <a:endParaRPr lang="en-US" altLang="en-US"/>
          </a:p>
        </p:txBody>
      </p:sp>
    </p:spTree>
    <p:extLst>
      <p:ext uri="{BB962C8B-B14F-4D97-AF65-F5344CB8AC3E}">
        <p14:creationId xmlns:p14="http://schemas.microsoft.com/office/powerpoint/2010/main" val="40268051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290555-C04E-4F6C-BAB3-16E6CDF266E8}" type="slidenum">
              <a:rPr lang="en-US" altLang="en-US" smtClean="0"/>
              <a:pPr>
                <a:defRPr/>
              </a:pPr>
              <a:t>59</a:t>
            </a:fld>
            <a:endParaRPr lang="en-US" altLang="en-US"/>
          </a:p>
        </p:txBody>
      </p:sp>
    </p:spTree>
    <p:extLst>
      <p:ext uri="{BB962C8B-B14F-4D97-AF65-F5344CB8AC3E}">
        <p14:creationId xmlns:p14="http://schemas.microsoft.com/office/powerpoint/2010/main" val="25843465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60</a:t>
            </a:fld>
            <a:endParaRPr lang="en-US"/>
          </a:p>
        </p:txBody>
      </p:sp>
    </p:spTree>
    <p:extLst>
      <p:ext uri="{BB962C8B-B14F-4D97-AF65-F5344CB8AC3E}">
        <p14:creationId xmlns:p14="http://schemas.microsoft.com/office/powerpoint/2010/main" val="203251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6FF11D-5582-4BC3-84F5-BBA9202F4533}" type="slidenum">
              <a:rPr lang="en-US" smtClean="0"/>
              <a:pPr>
                <a:defRPr/>
              </a:pPr>
              <a:t>7</a:t>
            </a:fld>
            <a:endParaRPr lang="en-US"/>
          </a:p>
        </p:txBody>
      </p:sp>
    </p:spTree>
    <p:extLst>
      <p:ext uri="{BB962C8B-B14F-4D97-AF65-F5344CB8AC3E}">
        <p14:creationId xmlns:p14="http://schemas.microsoft.com/office/powerpoint/2010/main" val="307990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E31B0C0-306A-40D7-9932-50AD0471B9FB}"/>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E5919C2-048D-4B69-85E9-DC9BE117227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ctr">
              <a:defRPr/>
            </a:pPr>
            <a:endParaRPr lang="en-US" altLang="en-US" dirty="0"/>
          </a:p>
        </p:txBody>
      </p:sp>
      <p:sp>
        <p:nvSpPr>
          <p:cNvPr id="10244" name="Slide Number Placeholder 3">
            <a:extLst>
              <a:ext uri="{FF2B5EF4-FFF2-40B4-BE49-F238E27FC236}">
                <a16:creationId xmlns:a16="http://schemas.microsoft.com/office/drawing/2014/main" id="{2A95E32A-F497-4B35-8D01-CAC835D0A1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E5C3B23-5979-46B5-B2E1-09DCA1E548D6}"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B0A8CB25-8F0E-448E-8F95-D701EC39ECE9}"/>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72EE190B-7298-4C80-A01A-BB3AB1AAEE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292" name="Slide Number Placeholder 3">
            <a:extLst>
              <a:ext uri="{FF2B5EF4-FFF2-40B4-BE49-F238E27FC236}">
                <a16:creationId xmlns:a16="http://schemas.microsoft.com/office/drawing/2014/main" id="{DF80A76C-3EAE-49D4-BF2B-C347E52F4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02B432-3C9D-4FB0-AFD3-5F4B0E448338}"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468487-E4D8-459A-9690-C277786E5570}"/>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451C03EE-E34C-43FC-9D9B-E74382B5E5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0" name="Slide Number Placeholder 3">
            <a:extLst>
              <a:ext uri="{FF2B5EF4-FFF2-40B4-BE49-F238E27FC236}">
                <a16:creationId xmlns:a16="http://schemas.microsoft.com/office/drawing/2014/main" id="{3275EE53-4700-4366-949F-75B9CBA944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0AD92AB-078A-4932-B222-C7961EF8D58F}"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roke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08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oke Content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 y="1314450"/>
            <a:ext cx="6629400" cy="3257550"/>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7" name="Title 1"/>
          <p:cNvSpPr>
            <a:spLocks noGrp="1"/>
          </p:cNvSpPr>
          <p:nvPr>
            <p:ph type="title"/>
          </p:nvPr>
        </p:nvSpPr>
        <p:spPr>
          <a:xfrm>
            <a:off x="114300" y="914400"/>
            <a:ext cx="6629400" cy="400050"/>
          </a:xfrm>
        </p:spPr>
        <p:txBody>
          <a:bodyPr/>
          <a:lstStyle>
            <a:lvl1pPr>
              <a:defRPr>
                <a:solidFill>
                  <a:srgbClr val="31859C"/>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DD3DE643-B627-48BD-97F7-CCD0D3AD3542}"/>
              </a:ext>
            </a:extLst>
          </p:cNvPr>
          <p:cNvSpPr>
            <a:spLocks noGrp="1"/>
          </p:cNvSpPr>
          <p:nvPr>
            <p:ph type="dt" sz="half" idx="10"/>
          </p:nvPr>
        </p:nvSpPr>
        <p:spPr/>
        <p:txBody>
          <a:bodyPr/>
          <a:lstStyle>
            <a:lvl1pPr>
              <a:defRPr/>
            </a:lvl1pPr>
          </a:lstStyle>
          <a:p>
            <a:pPr>
              <a:defRPr/>
            </a:pPr>
            <a:fld id="{A578BD61-6724-458E-B7CD-1037DE7D38F0}" type="datetime1">
              <a:rPr lang="en-US"/>
              <a:pPr>
                <a:defRPr/>
              </a:pPr>
              <a:t>10/21/2018</a:t>
            </a:fld>
            <a:endParaRPr lang="en-US"/>
          </a:p>
        </p:txBody>
      </p:sp>
      <p:sp>
        <p:nvSpPr>
          <p:cNvPr id="5" name="Footer Placeholder 4">
            <a:extLst>
              <a:ext uri="{FF2B5EF4-FFF2-40B4-BE49-F238E27FC236}">
                <a16:creationId xmlns:a16="http://schemas.microsoft.com/office/drawing/2014/main" id="{1573D66E-1977-418B-807A-9000E26875B4}"/>
              </a:ext>
            </a:extLst>
          </p:cNvPr>
          <p:cNvSpPr>
            <a:spLocks noGrp="1"/>
          </p:cNvSpPr>
          <p:nvPr>
            <p:ph type="ftr" sz="quarter" idx="11"/>
          </p:nvPr>
        </p:nvSpPr>
        <p:spPr/>
        <p:txBody>
          <a:bodyPr/>
          <a:lstStyle>
            <a:lvl1pPr>
              <a:defRPr/>
            </a:lvl1pPr>
          </a:lstStyle>
          <a:p>
            <a:pPr>
              <a:defRPr/>
            </a:pPr>
            <a:r>
              <a:rPr lang="en-US"/>
              <a:t>©2013, American Heart Association </a:t>
            </a:r>
          </a:p>
        </p:txBody>
      </p:sp>
      <p:sp>
        <p:nvSpPr>
          <p:cNvPr id="6" name="Slide Number Placeholder 5">
            <a:extLst>
              <a:ext uri="{FF2B5EF4-FFF2-40B4-BE49-F238E27FC236}">
                <a16:creationId xmlns:a16="http://schemas.microsoft.com/office/drawing/2014/main" id="{A86CA3D9-4EEB-4FFD-93A3-C4664423D931}"/>
              </a:ext>
            </a:extLst>
          </p:cNvPr>
          <p:cNvSpPr>
            <a:spLocks noGrp="1"/>
          </p:cNvSpPr>
          <p:nvPr>
            <p:ph type="sldNum" sz="quarter" idx="12"/>
          </p:nvPr>
        </p:nvSpPr>
        <p:spPr/>
        <p:txBody>
          <a:bodyPr/>
          <a:lstStyle>
            <a:lvl1pPr>
              <a:defRPr/>
            </a:lvl1pPr>
          </a:lstStyle>
          <a:p>
            <a:pPr>
              <a:defRPr/>
            </a:pPr>
            <a:fld id="{D5D77205-C95B-4FB7-B7D0-747D1521D64D}" type="slidenum">
              <a:rPr lang="en-US"/>
              <a:pPr>
                <a:defRPr/>
              </a:pPr>
              <a:t>‹#›</a:t>
            </a:fld>
            <a:endParaRPr lang="en-US"/>
          </a:p>
        </p:txBody>
      </p:sp>
    </p:spTree>
    <p:extLst>
      <p:ext uri="{BB962C8B-B14F-4D97-AF65-F5344CB8AC3E}">
        <p14:creationId xmlns:p14="http://schemas.microsoft.com/office/powerpoint/2010/main" val="350903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roke List Slid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14300" y="1314450"/>
            <a:ext cx="6629400" cy="3257550"/>
          </a:xfrm>
        </p:spPr>
        <p:txBody>
          <a:bodyPr/>
          <a:lstStyle>
            <a:lvl1pPr>
              <a:buClr>
                <a:schemeClr val="tx1">
                  <a:lumMod val="65000"/>
                  <a:lumOff val="35000"/>
                </a:schemeClr>
              </a:buClr>
              <a:defRPr>
                <a:solidFill>
                  <a:schemeClr val="tx1">
                    <a:lumMod val="65000"/>
                    <a:lumOff val="35000"/>
                  </a:schemeClr>
                </a:solidFill>
              </a:defRPr>
            </a:lvl1pPr>
          </a:lstStyle>
          <a:p>
            <a:pPr lvl="0"/>
            <a:r>
              <a:rPr lang="en-US" dirty="0"/>
              <a:t>Click to edit Master text styles</a:t>
            </a:r>
          </a:p>
          <a:p>
            <a:pPr lvl="1"/>
            <a:r>
              <a:rPr lang="en-US" dirty="0"/>
              <a:t>Second level</a:t>
            </a:r>
          </a:p>
        </p:txBody>
      </p:sp>
      <p:sp>
        <p:nvSpPr>
          <p:cNvPr id="7" name="Title 1"/>
          <p:cNvSpPr>
            <a:spLocks noGrp="1"/>
          </p:cNvSpPr>
          <p:nvPr>
            <p:ph type="title"/>
          </p:nvPr>
        </p:nvSpPr>
        <p:spPr>
          <a:xfrm>
            <a:off x="114300" y="914400"/>
            <a:ext cx="6629400" cy="400050"/>
          </a:xfrm>
        </p:spPr>
        <p:txBody>
          <a:bodyPr/>
          <a:lstStyle>
            <a:lvl1pPr>
              <a:defRPr>
                <a:solidFill>
                  <a:srgbClr val="31859C"/>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3D2BF862-9FF5-477F-9893-7EAB90F6A7AD}"/>
              </a:ext>
            </a:extLst>
          </p:cNvPr>
          <p:cNvSpPr>
            <a:spLocks noGrp="1"/>
          </p:cNvSpPr>
          <p:nvPr>
            <p:ph type="dt" sz="half" idx="14"/>
          </p:nvPr>
        </p:nvSpPr>
        <p:spPr/>
        <p:txBody>
          <a:bodyPr/>
          <a:lstStyle>
            <a:lvl1pPr>
              <a:defRPr/>
            </a:lvl1pPr>
          </a:lstStyle>
          <a:p>
            <a:pPr>
              <a:defRPr/>
            </a:pPr>
            <a:fld id="{F74618A1-B801-4218-9CC6-4E0EBA485AA8}" type="datetime1">
              <a:rPr lang="en-US"/>
              <a:pPr>
                <a:defRPr/>
              </a:pPr>
              <a:t>10/21/2018</a:t>
            </a:fld>
            <a:endParaRPr lang="en-US"/>
          </a:p>
        </p:txBody>
      </p:sp>
      <p:sp>
        <p:nvSpPr>
          <p:cNvPr id="5" name="Footer Placeholder 4">
            <a:extLst>
              <a:ext uri="{FF2B5EF4-FFF2-40B4-BE49-F238E27FC236}">
                <a16:creationId xmlns:a16="http://schemas.microsoft.com/office/drawing/2014/main" id="{49634D2B-1C45-41E8-ADD7-7A7CBC1289F6}"/>
              </a:ext>
            </a:extLst>
          </p:cNvPr>
          <p:cNvSpPr>
            <a:spLocks noGrp="1"/>
          </p:cNvSpPr>
          <p:nvPr>
            <p:ph type="ftr" sz="quarter" idx="15"/>
          </p:nvPr>
        </p:nvSpPr>
        <p:spPr/>
        <p:txBody>
          <a:bodyPr/>
          <a:lstStyle>
            <a:lvl1pPr>
              <a:defRPr/>
            </a:lvl1pPr>
          </a:lstStyle>
          <a:p>
            <a:pPr>
              <a:defRPr/>
            </a:pPr>
            <a:r>
              <a:rPr lang="en-US"/>
              <a:t>©2013, American Heart Association </a:t>
            </a:r>
          </a:p>
        </p:txBody>
      </p:sp>
      <p:sp>
        <p:nvSpPr>
          <p:cNvPr id="6" name="Slide Number Placeholder 5">
            <a:extLst>
              <a:ext uri="{FF2B5EF4-FFF2-40B4-BE49-F238E27FC236}">
                <a16:creationId xmlns:a16="http://schemas.microsoft.com/office/drawing/2014/main" id="{5E2F6068-41E9-49EC-BE91-66122938D175}"/>
              </a:ext>
            </a:extLst>
          </p:cNvPr>
          <p:cNvSpPr>
            <a:spLocks noGrp="1"/>
          </p:cNvSpPr>
          <p:nvPr>
            <p:ph type="sldNum" sz="quarter" idx="16"/>
          </p:nvPr>
        </p:nvSpPr>
        <p:spPr/>
        <p:txBody>
          <a:bodyPr/>
          <a:lstStyle>
            <a:lvl1pPr>
              <a:defRPr/>
            </a:lvl1pPr>
          </a:lstStyle>
          <a:p>
            <a:pPr>
              <a:defRPr/>
            </a:pPr>
            <a:fld id="{62A649EB-76D1-425E-9F01-A826071BB4F0}" type="slidenum">
              <a:rPr lang="en-US"/>
              <a:pPr>
                <a:defRPr/>
              </a:pPr>
              <a:t>‹#›</a:t>
            </a:fld>
            <a:endParaRPr lang="en-US"/>
          </a:p>
        </p:txBody>
      </p:sp>
    </p:spTree>
    <p:extLst>
      <p:ext uri="{BB962C8B-B14F-4D97-AF65-F5344CB8AC3E}">
        <p14:creationId xmlns:p14="http://schemas.microsoft.com/office/powerpoint/2010/main" val="359511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roke Pictur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114300" y="971550"/>
            <a:ext cx="3314700" cy="685800"/>
          </a:xfrm>
        </p:spPr>
        <p:txBody>
          <a:bodyPr/>
          <a:lstStyle>
            <a:lvl1pPr>
              <a:defRPr>
                <a:solidFill>
                  <a:srgbClr val="31859C"/>
                </a:solidFill>
              </a:defRPr>
            </a:lvl1pPr>
          </a:lstStyle>
          <a:p>
            <a:r>
              <a:rPr lang="en-US" dirty="0"/>
              <a:t>Click to edit Master title style</a:t>
            </a:r>
          </a:p>
        </p:txBody>
      </p:sp>
      <p:sp>
        <p:nvSpPr>
          <p:cNvPr id="3" name="Content Placeholder 2"/>
          <p:cNvSpPr>
            <a:spLocks noGrp="1"/>
          </p:cNvSpPr>
          <p:nvPr>
            <p:ph idx="1"/>
          </p:nvPr>
        </p:nvSpPr>
        <p:spPr>
          <a:xfrm>
            <a:off x="3714750" y="1028701"/>
            <a:ext cx="2914650" cy="3086100"/>
          </a:xfrm>
        </p:spPr>
        <p:txBody>
          <a:bodyPr/>
          <a:lstStyle>
            <a:lvl1pPr>
              <a:buNone/>
              <a:defRPr/>
            </a:lvl1pPr>
          </a:lstStyle>
          <a:p>
            <a:pPr lvl="0"/>
            <a:endParaRPr lang="en-US" dirty="0"/>
          </a:p>
        </p:txBody>
      </p:sp>
      <p:sp>
        <p:nvSpPr>
          <p:cNvPr id="9" name="Subtitle 2"/>
          <p:cNvSpPr>
            <a:spLocks noGrp="1"/>
          </p:cNvSpPr>
          <p:nvPr>
            <p:ph type="subTitle" idx="13"/>
          </p:nvPr>
        </p:nvSpPr>
        <p:spPr>
          <a:xfrm>
            <a:off x="114300" y="1657350"/>
            <a:ext cx="3314700" cy="2971800"/>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0" name="Text Placeholder 3"/>
          <p:cNvSpPr>
            <a:spLocks noGrp="1"/>
          </p:cNvSpPr>
          <p:nvPr>
            <p:ph type="body" sz="half" idx="2"/>
          </p:nvPr>
        </p:nvSpPr>
        <p:spPr>
          <a:xfrm>
            <a:off x="3657600" y="4114800"/>
            <a:ext cx="2914650" cy="457200"/>
          </a:xfrm>
        </p:spPr>
        <p:txBody>
          <a:bodyPr>
            <a:normAutofit/>
          </a:bodyPr>
          <a:lstStyle>
            <a:lvl1pPr marL="0" indent="0">
              <a:buNone/>
              <a:defRPr sz="675" b="0" i="1" baseline="0">
                <a:solidFill>
                  <a:srgbClr val="31859C"/>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6" name="Date Placeholder 3">
            <a:extLst>
              <a:ext uri="{FF2B5EF4-FFF2-40B4-BE49-F238E27FC236}">
                <a16:creationId xmlns:a16="http://schemas.microsoft.com/office/drawing/2014/main" id="{6F566298-C57F-462A-83A6-FD0AE0155114}"/>
              </a:ext>
            </a:extLst>
          </p:cNvPr>
          <p:cNvSpPr>
            <a:spLocks noGrp="1"/>
          </p:cNvSpPr>
          <p:nvPr>
            <p:ph type="dt" sz="half" idx="14"/>
          </p:nvPr>
        </p:nvSpPr>
        <p:spPr/>
        <p:txBody>
          <a:bodyPr/>
          <a:lstStyle>
            <a:lvl1pPr>
              <a:defRPr/>
            </a:lvl1pPr>
          </a:lstStyle>
          <a:p>
            <a:pPr>
              <a:defRPr/>
            </a:pPr>
            <a:fld id="{B581FEE0-C18A-4DC8-8510-9A30432D3546}" type="datetime1">
              <a:rPr lang="en-US"/>
              <a:pPr>
                <a:defRPr/>
              </a:pPr>
              <a:t>10/21/2018</a:t>
            </a:fld>
            <a:endParaRPr lang="en-US"/>
          </a:p>
        </p:txBody>
      </p:sp>
      <p:sp>
        <p:nvSpPr>
          <p:cNvPr id="7" name="Footer Placeholder 4">
            <a:extLst>
              <a:ext uri="{FF2B5EF4-FFF2-40B4-BE49-F238E27FC236}">
                <a16:creationId xmlns:a16="http://schemas.microsoft.com/office/drawing/2014/main" id="{BBDD479B-8680-40DA-A03A-8D5A6DCF9F19}"/>
              </a:ext>
            </a:extLst>
          </p:cNvPr>
          <p:cNvSpPr>
            <a:spLocks noGrp="1"/>
          </p:cNvSpPr>
          <p:nvPr>
            <p:ph type="ftr" sz="quarter" idx="15"/>
          </p:nvPr>
        </p:nvSpPr>
        <p:spPr/>
        <p:txBody>
          <a:bodyPr/>
          <a:lstStyle>
            <a:lvl1pPr>
              <a:defRPr/>
            </a:lvl1pPr>
          </a:lstStyle>
          <a:p>
            <a:pPr>
              <a:defRPr/>
            </a:pPr>
            <a:r>
              <a:rPr lang="en-US"/>
              <a:t>©2013, American Heart Association </a:t>
            </a:r>
          </a:p>
        </p:txBody>
      </p:sp>
      <p:sp>
        <p:nvSpPr>
          <p:cNvPr id="8" name="Slide Number Placeholder 5">
            <a:extLst>
              <a:ext uri="{FF2B5EF4-FFF2-40B4-BE49-F238E27FC236}">
                <a16:creationId xmlns:a16="http://schemas.microsoft.com/office/drawing/2014/main" id="{54A20297-223D-42FE-A921-F47037F63982}"/>
              </a:ext>
            </a:extLst>
          </p:cNvPr>
          <p:cNvSpPr>
            <a:spLocks noGrp="1"/>
          </p:cNvSpPr>
          <p:nvPr>
            <p:ph type="sldNum" sz="quarter" idx="16"/>
          </p:nvPr>
        </p:nvSpPr>
        <p:spPr/>
        <p:txBody>
          <a:bodyPr/>
          <a:lstStyle>
            <a:lvl1pPr>
              <a:defRPr/>
            </a:lvl1pPr>
          </a:lstStyle>
          <a:p>
            <a:pPr>
              <a:defRPr/>
            </a:pPr>
            <a:fld id="{ABAD2924-03A6-4EDF-ADF0-5E468F4469FF}" type="slidenum">
              <a:rPr lang="en-US"/>
              <a:pPr>
                <a:defRPr/>
              </a:pPr>
              <a:t>‹#›</a:t>
            </a:fld>
            <a:endParaRPr lang="en-US"/>
          </a:p>
        </p:txBody>
      </p:sp>
    </p:spTree>
    <p:extLst>
      <p:ext uri="{BB962C8B-B14F-4D97-AF65-F5344CB8AC3E}">
        <p14:creationId xmlns:p14="http://schemas.microsoft.com/office/powerpoint/2010/main" val="16820336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B42EDE-069F-4FB5-9F55-AB852B83C609}"/>
              </a:ext>
            </a:extLst>
          </p:cNvPr>
          <p:cNvSpPr>
            <a:spLocks noGrp="1"/>
          </p:cNvSpPr>
          <p:nvPr>
            <p:ph type="title"/>
          </p:nvPr>
        </p:nvSpPr>
        <p:spPr bwMode="auto">
          <a:xfrm>
            <a:off x="114300" y="914400"/>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28913A3-FB0C-4056-99F5-FCF56A00ACA8}"/>
              </a:ext>
            </a:extLst>
          </p:cNvPr>
          <p:cNvSpPr>
            <a:spLocks noGrp="1"/>
          </p:cNvSpPr>
          <p:nvPr>
            <p:ph type="body" idx="1"/>
          </p:nvPr>
        </p:nvSpPr>
        <p:spPr bwMode="auto">
          <a:xfrm>
            <a:off x="114300" y="1314450"/>
            <a:ext cx="66294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7" name="Date Placeholder 3">
            <a:extLst>
              <a:ext uri="{FF2B5EF4-FFF2-40B4-BE49-F238E27FC236}">
                <a16:creationId xmlns:a16="http://schemas.microsoft.com/office/drawing/2014/main" id="{B7DCE3AE-AC6B-49E4-9A66-BF7A79291E61}"/>
              </a:ext>
            </a:extLst>
          </p:cNvPr>
          <p:cNvSpPr>
            <a:spLocks noGrp="1"/>
          </p:cNvSpPr>
          <p:nvPr>
            <p:ph type="dt" sz="half" idx="2"/>
          </p:nvPr>
        </p:nvSpPr>
        <p:spPr>
          <a:xfrm>
            <a:off x="114300" y="4756150"/>
            <a:ext cx="1600200" cy="273050"/>
          </a:xfrm>
          <a:prstGeom prst="rect">
            <a:avLst/>
          </a:prstGeom>
        </p:spPr>
        <p:txBody>
          <a:bodyPr vert="horz" wrap="square" lIns="91440" tIns="45720" rIns="91440" bIns="45720" numCol="1" anchor="ctr" anchorCtr="0" compatLnSpc="1">
            <a:prstTxWarp prst="textNoShape">
              <a:avLst/>
            </a:prstTxWarp>
          </a:bodyPr>
          <a:lstStyle>
            <a:lvl1pPr eaLnBrk="1" hangingPunct="1">
              <a:defRPr sz="675">
                <a:solidFill>
                  <a:srgbClr val="898989"/>
                </a:solidFill>
                <a:latin typeface="Calibri" panose="020F0502020204030204" pitchFamily="34" charset="0"/>
                <a:ea typeface="ＭＳ Ｐゴシック" panose="020B0600070205080204" pitchFamily="34" charset="-128"/>
              </a:defRPr>
            </a:lvl1pPr>
          </a:lstStyle>
          <a:p>
            <a:pPr>
              <a:defRPr/>
            </a:pPr>
            <a:fld id="{DA9030DB-D91F-46C8-B551-10E719CDC022}" type="datetime1">
              <a:rPr lang="en-US"/>
              <a:pPr>
                <a:defRPr/>
              </a:pPr>
              <a:t>10/21/2018</a:t>
            </a:fld>
            <a:endParaRPr lang="en-US"/>
          </a:p>
        </p:txBody>
      </p:sp>
      <p:sp>
        <p:nvSpPr>
          <p:cNvPr id="8" name="Footer Placeholder 4">
            <a:extLst>
              <a:ext uri="{FF2B5EF4-FFF2-40B4-BE49-F238E27FC236}">
                <a16:creationId xmlns:a16="http://schemas.microsoft.com/office/drawing/2014/main" id="{EABBBB65-D11B-496F-A816-B42ACF3D4C87}"/>
              </a:ext>
            </a:extLst>
          </p:cNvPr>
          <p:cNvSpPr>
            <a:spLocks noGrp="1"/>
          </p:cNvSpPr>
          <p:nvPr>
            <p:ph type="ftr" sz="quarter" idx="3"/>
          </p:nvPr>
        </p:nvSpPr>
        <p:spPr>
          <a:xfrm>
            <a:off x="1943100" y="4767263"/>
            <a:ext cx="451485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75">
                <a:solidFill>
                  <a:srgbClr val="898989"/>
                </a:solidFill>
                <a:latin typeface="Calibri" panose="020F0502020204030204" pitchFamily="34" charset="0"/>
                <a:ea typeface="ＭＳ Ｐゴシック" panose="020B0600070205080204" pitchFamily="34" charset="-128"/>
              </a:defRPr>
            </a:lvl1pPr>
          </a:lstStyle>
          <a:p>
            <a:pPr>
              <a:defRPr/>
            </a:pPr>
            <a:r>
              <a:rPr lang="en-US"/>
              <a:t>©2013, American Heart Association </a:t>
            </a:r>
          </a:p>
        </p:txBody>
      </p:sp>
      <p:sp>
        <p:nvSpPr>
          <p:cNvPr id="9" name="Slide Number Placeholder 5">
            <a:extLst>
              <a:ext uri="{FF2B5EF4-FFF2-40B4-BE49-F238E27FC236}">
                <a16:creationId xmlns:a16="http://schemas.microsoft.com/office/drawing/2014/main" id="{2BF6AEF9-789F-4DEA-8670-7638ECC73EB6}"/>
              </a:ext>
            </a:extLst>
          </p:cNvPr>
          <p:cNvSpPr>
            <a:spLocks noGrp="1"/>
          </p:cNvSpPr>
          <p:nvPr>
            <p:ph type="sldNum" sz="quarter" idx="4"/>
          </p:nvPr>
        </p:nvSpPr>
        <p:spPr>
          <a:xfrm>
            <a:off x="6457950" y="4767263"/>
            <a:ext cx="28575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31859C"/>
                </a:solidFill>
                <a:latin typeface="Helvetica" panose="020B0604020202020204" pitchFamily="34" charset="0"/>
                <a:ea typeface="ＭＳ Ｐゴシック" panose="020B0600070205080204" pitchFamily="34" charset="-128"/>
              </a:defRPr>
            </a:lvl1pPr>
          </a:lstStyle>
          <a:p>
            <a:pPr>
              <a:defRPr/>
            </a:pPr>
            <a:fld id="{AF682F18-E677-43A5-9A99-D985748F32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6" r:id="rId1"/>
    <p:sldLayoutId id="2147484233" r:id="rId2"/>
    <p:sldLayoutId id="2147484234" r:id="rId3"/>
    <p:sldLayoutId id="2147484235" r:id="rId4"/>
  </p:sldLayoutIdLst>
  <p:hf hdr="0"/>
  <p:txStyles>
    <p:titleStyle>
      <a:lvl1pPr algn="l" defTabSz="342900" rtl="0" eaLnBrk="0" fontAlgn="base" hangingPunct="0">
        <a:spcBef>
          <a:spcPct val="0"/>
        </a:spcBef>
        <a:spcAft>
          <a:spcPct val="0"/>
        </a:spcAft>
        <a:defRPr sz="2100" kern="1200">
          <a:solidFill>
            <a:srgbClr val="31859C"/>
          </a:solidFill>
          <a:latin typeface="Helvetica"/>
          <a:ea typeface="ＭＳ Ｐゴシック" panose="020B0600070205080204" pitchFamily="34" charset="-128"/>
          <a:cs typeface="ＭＳ Ｐゴシック" charset="-128"/>
        </a:defRPr>
      </a:lvl1pPr>
      <a:lvl2pPr algn="l" defTabSz="342900" rtl="0" eaLnBrk="0" fontAlgn="base" hangingPunct="0">
        <a:spcBef>
          <a:spcPct val="0"/>
        </a:spcBef>
        <a:spcAft>
          <a:spcPct val="0"/>
        </a:spcAft>
        <a:defRPr sz="2100">
          <a:solidFill>
            <a:srgbClr val="31859C"/>
          </a:solidFill>
          <a:latin typeface="Helvetica" charset="0"/>
          <a:ea typeface="ＭＳ Ｐゴシック" panose="020B0600070205080204" pitchFamily="34" charset="-128"/>
          <a:cs typeface="ＭＳ Ｐゴシック" charset="-128"/>
        </a:defRPr>
      </a:lvl2pPr>
      <a:lvl3pPr algn="l" defTabSz="342900" rtl="0" eaLnBrk="0" fontAlgn="base" hangingPunct="0">
        <a:spcBef>
          <a:spcPct val="0"/>
        </a:spcBef>
        <a:spcAft>
          <a:spcPct val="0"/>
        </a:spcAft>
        <a:defRPr sz="2100">
          <a:solidFill>
            <a:srgbClr val="31859C"/>
          </a:solidFill>
          <a:latin typeface="Helvetica" charset="0"/>
          <a:ea typeface="ＭＳ Ｐゴシック" panose="020B0600070205080204" pitchFamily="34" charset="-128"/>
          <a:cs typeface="ＭＳ Ｐゴシック" charset="-128"/>
        </a:defRPr>
      </a:lvl3pPr>
      <a:lvl4pPr algn="l" defTabSz="342900" rtl="0" eaLnBrk="0" fontAlgn="base" hangingPunct="0">
        <a:spcBef>
          <a:spcPct val="0"/>
        </a:spcBef>
        <a:spcAft>
          <a:spcPct val="0"/>
        </a:spcAft>
        <a:defRPr sz="2100">
          <a:solidFill>
            <a:srgbClr val="31859C"/>
          </a:solidFill>
          <a:latin typeface="Helvetica" charset="0"/>
          <a:ea typeface="ＭＳ Ｐゴシック" panose="020B0600070205080204" pitchFamily="34" charset="-128"/>
          <a:cs typeface="ＭＳ Ｐゴシック" charset="-128"/>
        </a:defRPr>
      </a:lvl4pPr>
      <a:lvl5pPr algn="l" defTabSz="342900" rtl="0" eaLnBrk="0" fontAlgn="base" hangingPunct="0">
        <a:spcBef>
          <a:spcPct val="0"/>
        </a:spcBef>
        <a:spcAft>
          <a:spcPct val="0"/>
        </a:spcAft>
        <a:defRPr sz="2100">
          <a:solidFill>
            <a:srgbClr val="31859C"/>
          </a:solidFill>
          <a:latin typeface="Helvetica" charset="0"/>
          <a:ea typeface="ＭＳ Ｐゴシック" panose="020B0600070205080204" pitchFamily="34" charset="-128"/>
          <a:cs typeface="ＭＳ Ｐゴシック" charset="-128"/>
        </a:defRPr>
      </a:lvl5pPr>
      <a:lvl6pPr marL="342900" algn="l" defTabSz="342900" rtl="0" fontAlgn="base">
        <a:spcBef>
          <a:spcPct val="0"/>
        </a:spcBef>
        <a:spcAft>
          <a:spcPct val="0"/>
        </a:spcAft>
        <a:defRPr sz="2100">
          <a:solidFill>
            <a:srgbClr val="FF0000"/>
          </a:solidFill>
          <a:latin typeface="Helvetica" charset="0"/>
          <a:ea typeface="ＭＳ Ｐゴシック" charset="-128"/>
          <a:cs typeface="ＭＳ Ｐゴシック" charset="-128"/>
        </a:defRPr>
      </a:lvl6pPr>
      <a:lvl7pPr marL="685800" algn="l" defTabSz="342900" rtl="0" fontAlgn="base">
        <a:spcBef>
          <a:spcPct val="0"/>
        </a:spcBef>
        <a:spcAft>
          <a:spcPct val="0"/>
        </a:spcAft>
        <a:defRPr sz="2100">
          <a:solidFill>
            <a:srgbClr val="FF0000"/>
          </a:solidFill>
          <a:latin typeface="Helvetica" charset="0"/>
          <a:ea typeface="ＭＳ Ｐゴシック" charset="-128"/>
          <a:cs typeface="ＭＳ Ｐゴシック" charset="-128"/>
        </a:defRPr>
      </a:lvl7pPr>
      <a:lvl8pPr marL="1028700" algn="l" defTabSz="342900" rtl="0" fontAlgn="base">
        <a:spcBef>
          <a:spcPct val="0"/>
        </a:spcBef>
        <a:spcAft>
          <a:spcPct val="0"/>
        </a:spcAft>
        <a:defRPr sz="2100">
          <a:solidFill>
            <a:srgbClr val="FF0000"/>
          </a:solidFill>
          <a:latin typeface="Helvetica" charset="0"/>
          <a:ea typeface="ＭＳ Ｐゴシック" charset="-128"/>
          <a:cs typeface="ＭＳ Ｐゴシック" charset="-128"/>
        </a:defRPr>
      </a:lvl8pPr>
      <a:lvl9pPr marL="1371600" algn="l" defTabSz="342900" rtl="0" fontAlgn="base">
        <a:spcBef>
          <a:spcPct val="0"/>
        </a:spcBef>
        <a:spcAft>
          <a:spcPct val="0"/>
        </a:spcAft>
        <a:defRPr sz="2100">
          <a:solidFill>
            <a:srgbClr val="FF0000"/>
          </a:solidFill>
          <a:latin typeface="Helvetica" charset="0"/>
          <a:ea typeface="ＭＳ Ｐゴシック" charset="-128"/>
          <a:cs typeface="ＭＳ Ｐゴシック" charset="-128"/>
        </a:defRPr>
      </a:lvl9pPr>
    </p:titleStyle>
    <p:bodyStyle>
      <a:lvl1pPr marL="257175" indent="-257175" algn="l" defTabSz="342900" rtl="0" eaLnBrk="0" fontAlgn="base" hangingPunct="0">
        <a:lnSpc>
          <a:spcPct val="150000"/>
        </a:lnSpc>
        <a:spcBef>
          <a:spcPct val="20000"/>
        </a:spcBef>
        <a:spcAft>
          <a:spcPct val="0"/>
        </a:spcAft>
        <a:buClr>
          <a:srgbClr val="595959"/>
        </a:buClr>
        <a:buFont typeface="Arial" panose="020B0604020202020204" pitchFamily="34" charset="0"/>
        <a:buChar char="•"/>
        <a:defRPr sz="1200" kern="1200">
          <a:solidFill>
            <a:srgbClr val="595959"/>
          </a:solidFill>
          <a:latin typeface="Helvetica"/>
          <a:ea typeface="ＭＳ Ｐゴシック" panose="020B0600070205080204" pitchFamily="34" charset="-128"/>
          <a:cs typeface="ＭＳ Ｐゴシック" charset="-128"/>
        </a:defRPr>
      </a:lvl1pPr>
      <a:lvl2pPr marL="557213" indent="-214313" algn="l" defTabSz="342900" rtl="0" eaLnBrk="0" fontAlgn="base" hangingPunct="0">
        <a:lnSpc>
          <a:spcPct val="150000"/>
        </a:lnSpc>
        <a:spcBef>
          <a:spcPct val="20000"/>
        </a:spcBef>
        <a:spcAft>
          <a:spcPct val="0"/>
        </a:spcAft>
        <a:buFont typeface="Arial" panose="020B0604020202020204" pitchFamily="34" charset="0"/>
        <a:buChar char="–"/>
        <a:defRPr sz="900" kern="1200">
          <a:solidFill>
            <a:srgbClr val="595959"/>
          </a:solidFill>
          <a:latin typeface="Helvetica"/>
          <a:ea typeface="ＭＳ Ｐゴシック" panose="020B0600070205080204" pitchFamily="34"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panose="020B0600070205080204" pitchFamily="34"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anose="020B0600070205080204" pitchFamily="34"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45.png"/><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jpeg"/></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69.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7.png"/><Relationship Id="rId5" Type="http://schemas.openxmlformats.org/officeDocument/2006/relationships/oleObject" Target="../embeddings/oleObject1.bin"/><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hyperlink" Target="http://www.dph.illinois.gov/topics-services/emergency-preparedness-response/ems/stroke-program#publications-publications"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www.heart.org/ilstrokesystemsofcare"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0.tmp"/></Relationships>
</file>

<file path=ppt/slides/_rels/slide53.xml.rels><?xml version="1.0" encoding="UTF-8" standalone="yes"?>
<Relationships xmlns="http://schemas.openxmlformats.org/package/2006/relationships"><Relationship Id="rId8" Type="http://schemas.openxmlformats.org/officeDocument/2006/relationships/hyperlink" Target="http://www.strokeassociation.org/CS" TargetMode="External"/><Relationship Id="rId3" Type="http://schemas.openxmlformats.org/officeDocument/2006/relationships/hyperlink" Target="http://www.heart.org/targetstroke" TargetMode="External"/><Relationship Id="rId7" Type="http://schemas.openxmlformats.org/officeDocument/2006/relationships/hyperlink" Target="http://www.strokeassociation.org/AISTOOLKIT"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www.heart.org/ilstrokesystemsofcare" TargetMode="External"/><Relationship Id="rId5" Type="http://schemas.openxmlformats.org/officeDocument/2006/relationships/hyperlink" Target="http://www.heart.org/quality" TargetMode="External"/><Relationship Id="rId4" Type="http://schemas.openxmlformats.org/officeDocument/2006/relationships/hyperlink" Target="http://www.heart.org/quest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heart.org/strokeclinicaltools" TargetMode="External"/><Relationship Id="rId5" Type="http://schemas.openxmlformats.org/officeDocument/2006/relationships/hyperlink" Target="http://www.targetstroke.org/" TargetMode="External"/><Relationship Id="rId4" Type="http://schemas.openxmlformats.org/officeDocument/2006/relationships/image" Target="../media/image72.tmp"/></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6.tmp"/><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7.tmp"/><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78.tmp"/></Relationships>
</file>

<file path=ppt/slides/_rels/slide59.xml.rels><?xml version="1.0" encoding="UTF-8" standalone="yes"?>
<Relationships xmlns="http://schemas.openxmlformats.org/package/2006/relationships"><Relationship Id="rId8" Type="http://schemas.openxmlformats.org/officeDocument/2006/relationships/hyperlink" Target="http://www.heart.org/HEARTORG/Professional/GetWithTheGuidelines/Get-With-The-Guidelines-Educational-Materials_UCM_310980_Article.jsp#.WC4s2rIrJpg" TargetMode="External"/><Relationship Id="rId13" Type="http://schemas.openxmlformats.org/officeDocument/2006/relationships/image" Target="../media/image79.tmp"/><Relationship Id="rId3" Type="http://schemas.openxmlformats.org/officeDocument/2006/relationships/hyperlink" Target="http://www.strokeassociation.org/STROKEORG/AboutStroke/Lets-Talk-About-Stroke-Patient-Information-Sheets_UCM_310731_Article.jsp#mainContent" TargetMode="External"/><Relationship Id="rId7" Type="http://schemas.openxmlformats.org/officeDocument/2006/relationships/hyperlink" Target="http://supportnetwork.heart.org/home" TargetMode="External"/><Relationship Id="rId12" Type="http://schemas.openxmlformats.org/officeDocument/2006/relationships/hyperlink" Target="http://www.strokeassociation.org/STROKEORG/WarningSigns/Stroke-Warning-Signs-and-Symptoms_UCM_308528_SubHomePage.jsp"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www.heart.org/HEARTORG/Conditions/HighBloodPressure/High-Blood-Pressure_UCM_002020_SubHomePage.jsp" TargetMode="External"/><Relationship Id="rId11" Type="http://schemas.openxmlformats.org/officeDocument/2006/relationships/hyperlink" Target="https://na01.safelinks.protection.outlook.com/?url=https://www.youtube.com/watch?v%3Dq5XHH1XfAbM%26feature%3Dyoutu.be&amp;data=01|01|joy.boerschinger@advocatehealth.com|0e33cdaadc2a4f22508608d490a46b9e|991ba2ea1d0b40b6a6f19fb2f78a7d5e|0&amp;sdata=cquUg6gNFsnWv0yZ6B1wRsGzepOvozRzBqCJhhKIZ8M%3D&amp;reserved=0" TargetMode="External"/><Relationship Id="rId5" Type="http://schemas.openxmlformats.org/officeDocument/2006/relationships/hyperlink" Target="https://na01.safelinks.protection.outlook.com/?url=http://www.strokeassociation.org/STROKEORG/AboutStroke/AmericanStrokeMonth/American-Stroke-Month-Infographic_UCM_463277_Article.jsp#.WQdFIRPyvcu&amp;data=01|01|joy.boerschinger@advocatehealth.com|0e33cdaadc2a4f22508608d490a46b9e|991ba2ea1d0b40b6a6f19fb2f78a7d5e|0&amp;sdata=v%2BfgIL60/cQT1%2B3XuLen2LV1vFgyw2MqBKjsZ79o9tg%3D&amp;reserved=0" TargetMode="External"/><Relationship Id="rId10" Type="http://schemas.openxmlformats.org/officeDocument/2006/relationships/hyperlink" Target="https://na01.safelinks.protection.outlook.com/?url=http://www.strokeassociation.org/STROKEORG/WarningSigns/Stroke-Warning-Signs-and-Symptoms_UCM_308528_SubHomePage.jsp&amp;data=01|01|joy.boerschinger@advocatehealth.com|0e33cdaadc2a4f22508608d490a46b9e|991ba2ea1d0b40b6a6f19fb2f78a7d5e|0&amp;sdata=SmCzA/vr5PoFLjjJUMcSFYM1i%2BudgvvqTboWJ9PMhCM%3D&amp;reserved=0" TargetMode="External"/><Relationship Id="rId4" Type="http://schemas.openxmlformats.org/officeDocument/2006/relationships/hyperlink" Target="http://www.strokeassociation.org/idc/groups/stroke-public/@wcm/@hcm/@sta/documents/downloadable/ucm_489454.pdf" TargetMode="External"/><Relationship Id="rId9" Type="http://schemas.openxmlformats.org/officeDocument/2006/relationships/hyperlink" Target="http://www.strokeassociation.org/STROKEORG/Professionals/Stroke-Prevention-Resources_UCM_451918_SubHomePage.js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heart.org/qualityregistrylogi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8">
            <a:extLst>
              <a:ext uri="{FF2B5EF4-FFF2-40B4-BE49-F238E27FC236}">
                <a16:creationId xmlns:a16="http://schemas.microsoft.com/office/drawing/2014/main" id="{9730F0BE-FFFE-49CF-99FA-1FC317860B46}"/>
              </a:ext>
            </a:extLst>
          </p:cNvPr>
          <p:cNvSpPr txBox="1">
            <a:spLocks noChangeArrowheads="1"/>
          </p:cNvSpPr>
          <p:nvPr/>
        </p:nvSpPr>
        <p:spPr bwMode="auto">
          <a:xfrm>
            <a:off x="1685925" y="1733550"/>
            <a:ext cx="5181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Clr>
                <a:srgbClr val="595959"/>
              </a:buClr>
              <a:buFont typeface="Arial" panose="020B0604020202020204" pitchFamily="34" charset="0"/>
              <a:buChar char="•"/>
              <a:defRPr sz="1200">
                <a:solidFill>
                  <a:srgbClr val="595959"/>
                </a:solidFill>
                <a:latin typeface="Helvetica" panose="020B0604020202020204" pitchFamily="34" charset="0"/>
                <a:ea typeface="ＭＳ Ｐゴシック" panose="020B0600070205080204" pitchFamily="34" charset="-128"/>
              </a:defRPr>
            </a:lvl1pPr>
            <a:lvl2pPr marL="742950" indent="-285750">
              <a:lnSpc>
                <a:spcPct val="150000"/>
              </a:lnSpc>
              <a:spcBef>
                <a:spcPct val="20000"/>
              </a:spcBef>
              <a:buFont typeface="Arial" panose="020B0604020202020204" pitchFamily="34" charset="0"/>
              <a:buChar char="–"/>
              <a:defRPr sz="900">
                <a:solidFill>
                  <a:srgbClr val="595959"/>
                </a:solidFill>
                <a:latin typeface="Helvetica"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en-US" sz="2000" dirty="0">
                <a:solidFill>
                  <a:schemeClr val="tx1"/>
                </a:solidFill>
                <a:latin typeface="Lub Dub Medium" panose="020B0603030403020204" pitchFamily="34" charset="0"/>
                <a:cs typeface="Calibri Light" panose="020F0302020204030204" pitchFamily="34" charset="0"/>
              </a:rPr>
              <a:t>Get With The Guidelines</a:t>
            </a:r>
            <a:r>
              <a:rPr lang="en-US" altLang="en-US" sz="2000" dirty="0">
                <a:solidFill>
                  <a:schemeClr val="tx1"/>
                </a:solidFill>
                <a:latin typeface="Calibri" panose="020F0502020204030204" pitchFamily="34" charset="0"/>
                <a:cs typeface="Calibri" panose="020F0502020204030204" pitchFamily="34" charset="0"/>
              </a:rPr>
              <a:t>®</a:t>
            </a:r>
            <a:r>
              <a:rPr lang="en-US" altLang="en-US" sz="2000" dirty="0">
                <a:solidFill>
                  <a:schemeClr val="tx1"/>
                </a:solidFill>
                <a:latin typeface="Lub Dub Medium" panose="020B0603030403020204" pitchFamily="34" charset="0"/>
                <a:cs typeface="Calibri Light" panose="020F0302020204030204" pitchFamily="34" charset="0"/>
              </a:rPr>
              <a:t> – Stroke</a:t>
            </a:r>
          </a:p>
          <a:p>
            <a:pPr algn="ctr" eaLnBrk="1" hangingPunct="1">
              <a:lnSpc>
                <a:spcPct val="100000"/>
              </a:lnSpc>
              <a:spcBef>
                <a:spcPct val="0"/>
              </a:spcBef>
              <a:buClrTx/>
              <a:buFontTx/>
              <a:buNone/>
            </a:pPr>
            <a:r>
              <a:rPr lang="en-US" altLang="en-US" sz="2200" b="1" dirty="0">
                <a:solidFill>
                  <a:schemeClr val="bg1"/>
                </a:solidFill>
                <a:latin typeface="Lub Dub Medium" panose="020B0603030403020204" pitchFamily="34" charset="0"/>
                <a:cs typeface="Calibri Light" panose="020F0302020204030204" pitchFamily="34" charset="0"/>
              </a:rPr>
              <a:t>Illinois Critical Access Hospital Network</a:t>
            </a:r>
          </a:p>
          <a:p>
            <a:pPr algn="ctr" eaLnBrk="1" hangingPunct="1">
              <a:lnSpc>
                <a:spcPct val="100000"/>
              </a:lnSpc>
              <a:spcBef>
                <a:spcPct val="0"/>
              </a:spcBef>
              <a:buClrTx/>
              <a:buFontTx/>
              <a:buNone/>
            </a:pPr>
            <a:endParaRPr lang="en-US" altLang="en-US" sz="1600" dirty="0">
              <a:solidFill>
                <a:schemeClr val="tx1"/>
              </a:solidFill>
              <a:latin typeface="Lub Dub Medium" panose="020B0603030403020204" pitchFamily="34" charset="0"/>
            </a:endParaRPr>
          </a:p>
          <a:p>
            <a:pPr algn="ctr" eaLnBrk="1" hangingPunct="1">
              <a:lnSpc>
                <a:spcPct val="100000"/>
              </a:lnSpc>
              <a:spcBef>
                <a:spcPct val="0"/>
              </a:spcBef>
              <a:buClrTx/>
              <a:buFontTx/>
              <a:buNone/>
            </a:pPr>
            <a:r>
              <a:rPr lang="en-US" altLang="en-US" sz="1600" dirty="0">
                <a:solidFill>
                  <a:schemeClr val="tx1"/>
                </a:solidFill>
                <a:latin typeface="Lub Dub Medium" panose="020B0603030403020204" pitchFamily="34" charset="0"/>
                <a:cs typeface="Calibri Light" panose="020F0302020204030204" pitchFamily="34" charset="0"/>
              </a:rPr>
              <a:t>Renee M. Sednew, MPH</a:t>
            </a:r>
          </a:p>
          <a:p>
            <a:pPr algn="ctr" eaLnBrk="1" hangingPunct="1">
              <a:lnSpc>
                <a:spcPct val="100000"/>
              </a:lnSpc>
              <a:spcBef>
                <a:spcPct val="0"/>
              </a:spcBef>
              <a:buClrTx/>
              <a:buFontTx/>
              <a:buNone/>
            </a:pPr>
            <a:r>
              <a:rPr lang="en-US" altLang="en-US" sz="1600" dirty="0">
                <a:solidFill>
                  <a:schemeClr val="tx1"/>
                </a:solidFill>
                <a:latin typeface="Lub Dub Medium" panose="020B0603030403020204" pitchFamily="34" charset="0"/>
                <a:cs typeface="Calibri Light" panose="020F0302020204030204" pitchFamily="34" charset="0"/>
              </a:rPr>
              <a:t>American Heart Association</a:t>
            </a:r>
          </a:p>
          <a:p>
            <a:pPr algn="ctr" eaLnBrk="1" hangingPunct="1">
              <a:lnSpc>
                <a:spcPct val="100000"/>
              </a:lnSpc>
              <a:spcBef>
                <a:spcPct val="0"/>
              </a:spcBef>
              <a:buClrTx/>
              <a:buFontTx/>
              <a:buNone/>
            </a:pPr>
            <a:endParaRPr lang="en-US" altLang="en-US" sz="1600" dirty="0">
              <a:solidFill>
                <a:schemeClr val="tx1"/>
              </a:solidFill>
              <a:latin typeface="Lub Dub Medium" panose="020B0603030403020204" pitchFamily="34" charset="0"/>
              <a:cs typeface="Calibri Light" panose="020F0302020204030204" pitchFamily="34" charset="0"/>
            </a:endParaRPr>
          </a:p>
          <a:p>
            <a:pPr algn="ctr" eaLnBrk="1" hangingPunct="1">
              <a:lnSpc>
                <a:spcPct val="100000"/>
              </a:lnSpc>
              <a:spcBef>
                <a:spcPct val="0"/>
              </a:spcBef>
              <a:buClrTx/>
              <a:buFontTx/>
              <a:buNone/>
            </a:pPr>
            <a:endParaRPr lang="en-US" altLang="en-US" sz="1600" dirty="0">
              <a:solidFill>
                <a:schemeClr val="tx1"/>
              </a:solidFill>
              <a:latin typeface="Lub Dub Medium" panose="020B0603030403020204" pitchFamily="34" charset="0"/>
              <a:cs typeface="Calibri Light" panose="020F0302020204030204" pitchFamily="34" charset="0"/>
            </a:endParaRPr>
          </a:p>
          <a:p>
            <a:pPr algn="ctr" eaLnBrk="1" hangingPunct="1">
              <a:lnSpc>
                <a:spcPct val="100000"/>
              </a:lnSpc>
              <a:spcBef>
                <a:spcPct val="0"/>
              </a:spcBef>
              <a:buClrTx/>
              <a:buFontTx/>
              <a:buNone/>
            </a:pPr>
            <a:r>
              <a:rPr lang="en-US" altLang="en-US" sz="1600" dirty="0">
                <a:solidFill>
                  <a:schemeClr val="tx1"/>
                </a:solidFill>
                <a:latin typeface="Lub Dub Medium" panose="020B0603030403020204" pitchFamily="34" charset="0"/>
                <a:cs typeface="Calibri Light" panose="020F0302020204030204" pitchFamily="34" charset="0"/>
              </a:rPr>
              <a:t>October 22,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9A37A98-D8A0-4A60-A6B7-FB5F92E662AF}"/>
              </a:ext>
            </a:extLst>
          </p:cNvPr>
          <p:cNvPicPr>
            <a:picLocks noChangeAspect="1"/>
          </p:cNvPicPr>
          <p:nvPr/>
        </p:nvPicPr>
        <p:blipFill>
          <a:blip r:embed="rId3"/>
          <a:stretch>
            <a:fillRect/>
          </a:stretch>
        </p:blipFill>
        <p:spPr>
          <a:xfrm>
            <a:off x="392113" y="2414588"/>
            <a:ext cx="2644775" cy="1611312"/>
          </a:xfrm>
          <a:prstGeom prst="rect">
            <a:avLst/>
          </a:prstGeom>
          <a:ln>
            <a:solidFill>
              <a:schemeClr val="accent1">
                <a:shade val="95000"/>
                <a:satMod val="105000"/>
              </a:schemeClr>
            </a:solidFill>
          </a:ln>
        </p:spPr>
      </p:pic>
      <p:sp>
        <p:nvSpPr>
          <p:cNvPr id="13315" name="Title 2">
            <a:extLst>
              <a:ext uri="{FF2B5EF4-FFF2-40B4-BE49-F238E27FC236}">
                <a16:creationId xmlns:a16="http://schemas.microsoft.com/office/drawing/2014/main" id="{96B1C8BE-7219-47EB-B8AB-04C2A71729D2}"/>
              </a:ext>
            </a:extLst>
          </p:cNvPr>
          <p:cNvSpPr>
            <a:spLocks noGrp="1"/>
          </p:cNvSpPr>
          <p:nvPr>
            <p:ph type="title"/>
          </p:nvPr>
        </p:nvSpPr>
        <p:spPr>
          <a:xfrm>
            <a:off x="30163" y="143669"/>
            <a:ext cx="6629400" cy="400050"/>
          </a:xfrm>
        </p:spPr>
        <p:txBody>
          <a:bodyPr/>
          <a:lstStyle/>
          <a:p>
            <a:r>
              <a:rPr lang="en-US" altLang="en-US" sz="2200" dirty="0">
                <a:solidFill>
                  <a:schemeClr val="bg1"/>
                </a:solidFill>
                <a:latin typeface="Lub Dub Medium" panose="020B0603030403020204" pitchFamily="34" charset="0"/>
                <a:cs typeface="Calibri Light" panose="020F0302020204030204" pitchFamily="34" charset="0"/>
              </a:rPr>
              <a:t>Community Page Highlights </a:t>
            </a:r>
          </a:p>
        </p:txBody>
      </p:sp>
      <p:sp>
        <p:nvSpPr>
          <p:cNvPr id="4" name="Date Placeholder 3">
            <a:extLst>
              <a:ext uri="{FF2B5EF4-FFF2-40B4-BE49-F238E27FC236}">
                <a16:creationId xmlns:a16="http://schemas.microsoft.com/office/drawing/2014/main" id="{C2AF1B24-09D6-48A0-8767-622DCAB5A962}"/>
              </a:ext>
            </a:extLst>
          </p:cNvPr>
          <p:cNvSpPr>
            <a:spLocks noGrp="1"/>
          </p:cNvSpPr>
          <p:nvPr>
            <p:ph type="dt" sz="quarter" idx="10"/>
          </p:nvPr>
        </p:nvSpPr>
        <p:spPr/>
        <p:txBody>
          <a:bodyPr/>
          <a:lstStyle/>
          <a:p>
            <a:pPr>
              <a:defRPr/>
            </a:pPr>
            <a:fld id="{C4CBD269-1C40-4A6B-A0FF-73685CB58325}" type="datetime1">
              <a:rPr lang="en-US" smtClean="0"/>
              <a:pPr>
                <a:defRPr/>
              </a:pPr>
              <a:t>10/21/2018</a:t>
            </a:fld>
            <a:endParaRPr lang="en-US"/>
          </a:p>
        </p:txBody>
      </p:sp>
      <p:sp>
        <p:nvSpPr>
          <p:cNvPr id="5" name="Footer Placeholder 4">
            <a:extLst>
              <a:ext uri="{FF2B5EF4-FFF2-40B4-BE49-F238E27FC236}">
                <a16:creationId xmlns:a16="http://schemas.microsoft.com/office/drawing/2014/main" id="{57078043-0E7C-4A51-948B-07E2A7AA7234}"/>
              </a:ext>
            </a:extLst>
          </p:cNvPr>
          <p:cNvSpPr>
            <a:spLocks noGrp="1"/>
          </p:cNvSpPr>
          <p:nvPr>
            <p:ph type="ftr" sz="quarter" idx="11"/>
          </p:nvPr>
        </p:nvSpPr>
        <p:spPr/>
        <p:txBody>
          <a:bodyPr/>
          <a:lstStyle/>
          <a:p>
            <a:pPr>
              <a:defRPr/>
            </a:pPr>
            <a:r>
              <a:rPr lang="en-US"/>
              <a:t>©2013, American Heart Association </a:t>
            </a:r>
          </a:p>
        </p:txBody>
      </p:sp>
      <p:sp>
        <p:nvSpPr>
          <p:cNvPr id="13318" name="Slide Number Placeholder 5">
            <a:extLst>
              <a:ext uri="{FF2B5EF4-FFF2-40B4-BE49-F238E27FC236}">
                <a16:creationId xmlns:a16="http://schemas.microsoft.com/office/drawing/2014/main" id="{0E079149-D585-49AA-B6DD-7CD753BE44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B6B3E2-1086-4D62-9327-9D2F6641CC15}" type="slidenum">
              <a:rPr lang="en-US" altLang="en-US" smtClean="0">
                <a:solidFill>
                  <a:srgbClr val="31859C"/>
                </a:solidFill>
                <a:latin typeface="Helvetica" panose="020B0604020202020204" pitchFamily="34" charset="0"/>
              </a:rPr>
              <a:pPr/>
              <a:t>10</a:t>
            </a:fld>
            <a:endParaRPr lang="en-US" altLang="en-US">
              <a:solidFill>
                <a:srgbClr val="31859C"/>
              </a:solidFill>
              <a:latin typeface="Helvetica" panose="020B0604020202020204" pitchFamily="34" charset="0"/>
            </a:endParaRPr>
          </a:p>
        </p:txBody>
      </p:sp>
      <p:cxnSp>
        <p:nvCxnSpPr>
          <p:cNvPr id="14" name="Straight Arrow Connector 13">
            <a:extLst>
              <a:ext uri="{FF2B5EF4-FFF2-40B4-BE49-F238E27FC236}">
                <a16:creationId xmlns:a16="http://schemas.microsoft.com/office/drawing/2014/main" id="{BC207108-3FE8-42BC-8591-895B5F32DA91}"/>
              </a:ext>
            </a:extLst>
          </p:cNvPr>
          <p:cNvCxnSpPr>
            <a:endCxn id="13328" idx="0"/>
          </p:cNvCxnSpPr>
          <p:nvPr/>
        </p:nvCxnSpPr>
        <p:spPr>
          <a:xfrm flipH="1">
            <a:off x="1501775" y="3944938"/>
            <a:ext cx="414338" cy="62865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8" name="Straight Arrow Connector 17">
            <a:extLst>
              <a:ext uri="{FF2B5EF4-FFF2-40B4-BE49-F238E27FC236}">
                <a16:creationId xmlns:a16="http://schemas.microsoft.com/office/drawing/2014/main" id="{A67CFCD6-ADE7-4339-95C4-008CEA25EA53}"/>
              </a:ext>
            </a:extLst>
          </p:cNvPr>
          <p:cNvCxnSpPr>
            <a:endCxn id="13321" idx="0"/>
          </p:cNvCxnSpPr>
          <p:nvPr/>
        </p:nvCxnSpPr>
        <p:spPr>
          <a:xfrm flipH="1">
            <a:off x="2130425" y="3846513"/>
            <a:ext cx="28575" cy="56515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3321" name="TextBox 18">
            <a:extLst>
              <a:ext uri="{FF2B5EF4-FFF2-40B4-BE49-F238E27FC236}">
                <a16:creationId xmlns:a16="http://schemas.microsoft.com/office/drawing/2014/main" id="{094C8436-F947-4343-BB5A-E5A745EA38B7}"/>
              </a:ext>
            </a:extLst>
          </p:cNvPr>
          <p:cNvSpPr txBox="1">
            <a:spLocks noChangeArrowheads="1"/>
          </p:cNvSpPr>
          <p:nvPr/>
        </p:nvSpPr>
        <p:spPr bwMode="auto">
          <a:xfrm>
            <a:off x="1744663" y="4411663"/>
            <a:ext cx="7699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Lub Dub Medium" panose="020B0603030403020204" pitchFamily="34" charset="0"/>
              </a:rPr>
              <a:t>Reports</a:t>
            </a:r>
          </a:p>
        </p:txBody>
      </p:sp>
      <p:cxnSp>
        <p:nvCxnSpPr>
          <p:cNvPr id="22" name="Straight Arrow Connector 21">
            <a:extLst>
              <a:ext uri="{FF2B5EF4-FFF2-40B4-BE49-F238E27FC236}">
                <a16:creationId xmlns:a16="http://schemas.microsoft.com/office/drawing/2014/main" id="{C5A668D7-FEBF-4398-B29B-1633A705AD0A}"/>
              </a:ext>
            </a:extLst>
          </p:cNvPr>
          <p:cNvCxnSpPr/>
          <p:nvPr/>
        </p:nvCxnSpPr>
        <p:spPr>
          <a:xfrm>
            <a:off x="2425700" y="3949700"/>
            <a:ext cx="347663" cy="40957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3323" name="TextBox 22">
            <a:extLst>
              <a:ext uri="{FF2B5EF4-FFF2-40B4-BE49-F238E27FC236}">
                <a16:creationId xmlns:a16="http://schemas.microsoft.com/office/drawing/2014/main" id="{087E41A0-0BA1-4354-A983-DD4D6C61F8A3}"/>
              </a:ext>
            </a:extLst>
          </p:cNvPr>
          <p:cNvSpPr txBox="1">
            <a:spLocks noChangeArrowheads="1"/>
          </p:cNvSpPr>
          <p:nvPr/>
        </p:nvSpPr>
        <p:spPr bwMode="auto">
          <a:xfrm>
            <a:off x="2452688" y="4346575"/>
            <a:ext cx="1352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Lub Dub Medium" panose="020B0603030403020204" pitchFamily="34" charset="0"/>
              </a:rPr>
              <a:t>Resources</a:t>
            </a:r>
          </a:p>
        </p:txBody>
      </p:sp>
      <p:pic>
        <p:nvPicPr>
          <p:cNvPr id="27" name="Picture 26">
            <a:extLst>
              <a:ext uri="{FF2B5EF4-FFF2-40B4-BE49-F238E27FC236}">
                <a16:creationId xmlns:a16="http://schemas.microsoft.com/office/drawing/2014/main" id="{045A066B-38C3-4458-A8E2-2D91FB03FA31}"/>
              </a:ext>
            </a:extLst>
          </p:cNvPr>
          <p:cNvPicPr>
            <a:picLocks noChangeAspect="1"/>
          </p:cNvPicPr>
          <p:nvPr/>
        </p:nvPicPr>
        <p:blipFill>
          <a:blip r:embed="rId4"/>
          <a:stretch>
            <a:fillRect/>
          </a:stretch>
        </p:blipFill>
        <p:spPr>
          <a:xfrm>
            <a:off x="3335338" y="785813"/>
            <a:ext cx="2771775" cy="1308100"/>
          </a:xfrm>
          <a:prstGeom prst="rect">
            <a:avLst/>
          </a:prstGeom>
          <a:noFill/>
          <a:ln>
            <a:solidFill>
              <a:schemeClr val="accent1">
                <a:shade val="95000"/>
                <a:satMod val="105000"/>
              </a:schemeClr>
            </a:solidFill>
          </a:ln>
        </p:spPr>
      </p:pic>
      <p:pic>
        <p:nvPicPr>
          <p:cNvPr id="28" name="Picture 27">
            <a:extLst>
              <a:ext uri="{FF2B5EF4-FFF2-40B4-BE49-F238E27FC236}">
                <a16:creationId xmlns:a16="http://schemas.microsoft.com/office/drawing/2014/main" id="{D7B6BB22-EDAE-4151-977F-A17632233CE1}"/>
              </a:ext>
            </a:extLst>
          </p:cNvPr>
          <p:cNvPicPr>
            <a:picLocks noChangeAspect="1"/>
          </p:cNvPicPr>
          <p:nvPr/>
        </p:nvPicPr>
        <p:blipFill>
          <a:blip r:embed="rId5"/>
          <a:stretch>
            <a:fillRect/>
          </a:stretch>
        </p:blipFill>
        <p:spPr>
          <a:xfrm>
            <a:off x="114300" y="773113"/>
            <a:ext cx="2476500" cy="1470025"/>
          </a:xfrm>
          <a:prstGeom prst="rect">
            <a:avLst/>
          </a:prstGeom>
          <a:ln>
            <a:solidFill>
              <a:schemeClr val="accent1">
                <a:shade val="95000"/>
                <a:satMod val="105000"/>
              </a:schemeClr>
            </a:solidFill>
          </a:ln>
        </p:spPr>
      </p:pic>
      <p:cxnSp>
        <p:nvCxnSpPr>
          <p:cNvPr id="30" name="Straight Arrow Connector 29">
            <a:extLst>
              <a:ext uri="{FF2B5EF4-FFF2-40B4-BE49-F238E27FC236}">
                <a16:creationId xmlns:a16="http://schemas.microsoft.com/office/drawing/2014/main" id="{7A45B1CF-A6D2-43D8-AF05-9DA4DD2F055E}"/>
              </a:ext>
            </a:extLst>
          </p:cNvPr>
          <p:cNvCxnSpPr/>
          <p:nvPr/>
        </p:nvCxnSpPr>
        <p:spPr>
          <a:xfrm flipH="1">
            <a:off x="735013" y="3943350"/>
            <a:ext cx="855662" cy="33655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3327" name="TextBox 30">
            <a:extLst>
              <a:ext uri="{FF2B5EF4-FFF2-40B4-BE49-F238E27FC236}">
                <a16:creationId xmlns:a16="http://schemas.microsoft.com/office/drawing/2014/main" id="{C360ABAC-BEA9-4856-A538-8F8F34292C03}"/>
              </a:ext>
            </a:extLst>
          </p:cNvPr>
          <p:cNvSpPr txBox="1">
            <a:spLocks noChangeArrowheads="1"/>
          </p:cNvSpPr>
          <p:nvPr/>
        </p:nvSpPr>
        <p:spPr bwMode="auto">
          <a:xfrm>
            <a:off x="76200" y="4251325"/>
            <a:ext cx="1181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Lub Dub Medium" panose="020B0603030403020204" pitchFamily="34" charset="0"/>
              </a:rPr>
              <a:t>New patient</a:t>
            </a:r>
          </a:p>
        </p:txBody>
      </p:sp>
      <p:sp>
        <p:nvSpPr>
          <p:cNvPr id="13328" name="TextBox 31">
            <a:extLst>
              <a:ext uri="{FF2B5EF4-FFF2-40B4-BE49-F238E27FC236}">
                <a16:creationId xmlns:a16="http://schemas.microsoft.com/office/drawing/2014/main" id="{7557037B-3BEC-4E78-9BA2-8838A0D38E77}"/>
              </a:ext>
            </a:extLst>
          </p:cNvPr>
          <p:cNvSpPr txBox="1">
            <a:spLocks noChangeArrowheads="1"/>
          </p:cNvSpPr>
          <p:nvPr/>
        </p:nvSpPr>
        <p:spPr bwMode="auto">
          <a:xfrm>
            <a:off x="825500" y="4573588"/>
            <a:ext cx="1352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Lub Dub Medium" panose="020B0603030403020204" pitchFamily="34" charset="0"/>
              </a:rPr>
              <a:t>Patient grid</a:t>
            </a:r>
          </a:p>
        </p:txBody>
      </p:sp>
      <p:pic>
        <p:nvPicPr>
          <p:cNvPr id="42" name="Picture 41">
            <a:extLst>
              <a:ext uri="{FF2B5EF4-FFF2-40B4-BE49-F238E27FC236}">
                <a16:creationId xmlns:a16="http://schemas.microsoft.com/office/drawing/2014/main" id="{358CA032-BEC1-4703-8585-4856432ADA9E}"/>
              </a:ext>
            </a:extLst>
          </p:cNvPr>
          <p:cNvPicPr>
            <a:picLocks noChangeAspect="1"/>
          </p:cNvPicPr>
          <p:nvPr/>
        </p:nvPicPr>
        <p:blipFill>
          <a:blip r:embed="rId6"/>
          <a:stretch>
            <a:fillRect/>
          </a:stretch>
        </p:blipFill>
        <p:spPr>
          <a:xfrm>
            <a:off x="3833813" y="2303463"/>
            <a:ext cx="2243137" cy="2255837"/>
          </a:xfrm>
          <a:prstGeom prst="rect">
            <a:avLst/>
          </a:prstGeom>
          <a:ln>
            <a:solidFill>
              <a:schemeClr val="accent1">
                <a:shade val="95000"/>
                <a:satMod val="105000"/>
              </a:schemeClr>
            </a:solidFill>
          </a:ln>
        </p:spPr>
      </p:pic>
      <p:sp>
        <p:nvSpPr>
          <p:cNvPr id="43" name="Oval 42">
            <a:extLst>
              <a:ext uri="{FF2B5EF4-FFF2-40B4-BE49-F238E27FC236}">
                <a16:creationId xmlns:a16="http://schemas.microsoft.com/office/drawing/2014/main" id="{92DC1CDD-C3D0-4C12-89FD-D6C684F1FA64}"/>
              </a:ext>
            </a:extLst>
          </p:cNvPr>
          <p:cNvSpPr/>
          <p:nvPr/>
        </p:nvSpPr>
        <p:spPr>
          <a:xfrm>
            <a:off x="3721184" y="2862262"/>
            <a:ext cx="2393950" cy="42386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a:extLst>
              <a:ext uri="{FF2B5EF4-FFF2-40B4-BE49-F238E27FC236}">
                <a16:creationId xmlns:a16="http://schemas.microsoft.com/office/drawing/2014/main" id="{35D1B656-FC95-41CB-85B8-ED65F7F2C73E}"/>
              </a:ext>
            </a:extLst>
          </p:cNvPr>
          <p:cNvSpPr/>
          <p:nvPr/>
        </p:nvSpPr>
        <p:spPr>
          <a:xfrm>
            <a:off x="3865563" y="3754438"/>
            <a:ext cx="2393950" cy="42386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8">
            <a:extLst>
              <a:ext uri="{FF2B5EF4-FFF2-40B4-BE49-F238E27FC236}">
                <a16:creationId xmlns:a16="http://schemas.microsoft.com/office/drawing/2014/main" id="{B5D9311B-6C1B-449C-B0B0-8362E5D6A7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769937"/>
            <a:ext cx="36004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053C4DA-E910-4206-85CE-C35B85B8840F}"/>
              </a:ext>
            </a:extLst>
          </p:cNvPr>
          <p:cNvPicPr>
            <a:picLocks noChangeAspect="1"/>
          </p:cNvPicPr>
          <p:nvPr/>
        </p:nvPicPr>
        <p:blipFill>
          <a:blip r:embed="rId4"/>
          <a:stretch>
            <a:fillRect/>
          </a:stretch>
        </p:blipFill>
        <p:spPr>
          <a:xfrm>
            <a:off x="82550" y="787400"/>
            <a:ext cx="2176463" cy="1206500"/>
          </a:xfrm>
          <a:prstGeom prst="rect">
            <a:avLst/>
          </a:prstGeom>
          <a:ln>
            <a:solidFill>
              <a:schemeClr val="accent1">
                <a:shade val="95000"/>
                <a:satMod val="105000"/>
              </a:schemeClr>
            </a:solidFill>
          </a:ln>
        </p:spPr>
      </p:pic>
      <p:sp>
        <p:nvSpPr>
          <p:cNvPr id="15364" name="Title 2">
            <a:extLst>
              <a:ext uri="{FF2B5EF4-FFF2-40B4-BE49-F238E27FC236}">
                <a16:creationId xmlns:a16="http://schemas.microsoft.com/office/drawing/2014/main" id="{6BFCE8D5-406D-4D6A-A58B-3B381A35705C}"/>
              </a:ext>
            </a:extLst>
          </p:cNvPr>
          <p:cNvSpPr>
            <a:spLocks noGrp="1"/>
          </p:cNvSpPr>
          <p:nvPr>
            <p:ph type="title"/>
          </p:nvPr>
        </p:nvSpPr>
        <p:spPr>
          <a:xfrm>
            <a:off x="39688" y="133350"/>
            <a:ext cx="6629400" cy="400050"/>
          </a:xfrm>
        </p:spPr>
        <p:txBody>
          <a:bodyPr/>
          <a:lstStyle/>
          <a:p>
            <a:r>
              <a:rPr lang="en-US" altLang="en-US" sz="2000" dirty="0">
                <a:solidFill>
                  <a:schemeClr val="bg1"/>
                </a:solidFill>
                <a:latin typeface="Lub Dub Medium" panose="020B0603030403020204" pitchFamily="34" charset="0"/>
                <a:cs typeface="Calibri Light" panose="020F0302020204030204" pitchFamily="34" charset="0"/>
              </a:rPr>
              <a:t>Patient Management Tool (PMT) Resources</a:t>
            </a:r>
          </a:p>
        </p:txBody>
      </p:sp>
      <p:sp>
        <p:nvSpPr>
          <p:cNvPr id="6148" name="Date Placeholder 3">
            <a:extLst>
              <a:ext uri="{FF2B5EF4-FFF2-40B4-BE49-F238E27FC236}">
                <a16:creationId xmlns:a16="http://schemas.microsoft.com/office/drawing/2014/main" id="{D6EE92D3-835A-4276-B3AE-C0E173FA93BB}"/>
              </a:ext>
            </a:extLst>
          </p:cNvPr>
          <p:cNvSpPr>
            <a:spLocks noGrp="1"/>
          </p:cNvSpPr>
          <p:nvPr>
            <p:ph type="dt"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spcBef>
                <a:spcPct val="20000"/>
              </a:spcBef>
              <a:buClr>
                <a:srgbClr val="595959"/>
              </a:buClr>
              <a:buFont typeface="Arial" panose="020B0604020202020204" pitchFamily="34" charset="0"/>
              <a:buChar char="•"/>
              <a:defRPr sz="1200">
                <a:solidFill>
                  <a:srgbClr val="595959"/>
                </a:solidFill>
                <a:latin typeface="Helvetica" panose="020B0604020202020204" pitchFamily="34" charset="0"/>
                <a:ea typeface="ＭＳ Ｐゴシック" panose="020B0600070205080204" pitchFamily="34" charset="-128"/>
              </a:defRPr>
            </a:lvl1pPr>
            <a:lvl2pPr marL="557213" indent="-214313">
              <a:lnSpc>
                <a:spcPct val="150000"/>
              </a:lnSpc>
              <a:spcBef>
                <a:spcPct val="20000"/>
              </a:spcBef>
              <a:buFont typeface="Arial" panose="020B0604020202020204" pitchFamily="34" charset="0"/>
              <a:buChar char="–"/>
              <a:defRPr sz="900">
                <a:solidFill>
                  <a:srgbClr val="595959"/>
                </a:solidFill>
                <a:latin typeface="Helvetica" panose="020B060402020202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9pPr>
          </a:lstStyle>
          <a:p>
            <a:pPr>
              <a:lnSpc>
                <a:spcPct val="100000"/>
              </a:lnSpc>
              <a:spcBef>
                <a:spcPct val="0"/>
              </a:spcBef>
              <a:buClrTx/>
              <a:buFontTx/>
              <a:buNone/>
              <a:defRPr/>
            </a:pPr>
            <a:fld id="{D0FDCC5E-7CC9-4D96-AEE5-73C73E212C6D}" type="datetime1">
              <a:rPr lang="en-US" altLang="en-US" sz="675">
                <a:solidFill>
                  <a:srgbClr val="898989"/>
                </a:solidFill>
                <a:latin typeface="Calibri" panose="020F0502020204030204" pitchFamily="34" charset="0"/>
              </a:rPr>
              <a:pPr>
                <a:lnSpc>
                  <a:spcPct val="100000"/>
                </a:lnSpc>
                <a:spcBef>
                  <a:spcPct val="0"/>
                </a:spcBef>
                <a:buClrTx/>
                <a:buFontTx/>
                <a:buNone/>
                <a:defRPr/>
              </a:pPr>
              <a:t>10/21/2018</a:t>
            </a:fld>
            <a:endParaRPr lang="en-US" altLang="en-US" sz="675">
              <a:solidFill>
                <a:srgbClr val="898989"/>
              </a:solidFill>
              <a:latin typeface="Calibri" panose="020F0502020204030204" pitchFamily="34" charset="0"/>
            </a:endParaRPr>
          </a:p>
        </p:txBody>
      </p:sp>
      <p:sp>
        <p:nvSpPr>
          <p:cNvPr id="6149" name="Footer Placeholder 4">
            <a:extLst>
              <a:ext uri="{FF2B5EF4-FFF2-40B4-BE49-F238E27FC236}">
                <a16:creationId xmlns:a16="http://schemas.microsoft.com/office/drawing/2014/main" id="{94925D40-5852-4760-BC25-4ABCD8DBFE48}"/>
              </a:ext>
            </a:extLst>
          </p:cNvPr>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spcBef>
                <a:spcPct val="20000"/>
              </a:spcBef>
              <a:buClr>
                <a:srgbClr val="595959"/>
              </a:buClr>
              <a:buFont typeface="Arial" panose="020B0604020202020204" pitchFamily="34" charset="0"/>
              <a:buChar char="•"/>
              <a:defRPr sz="1200">
                <a:solidFill>
                  <a:srgbClr val="595959"/>
                </a:solidFill>
                <a:latin typeface="Helvetica" panose="020B0604020202020204" pitchFamily="34" charset="0"/>
                <a:ea typeface="ＭＳ Ｐゴシック" panose="020B0600070205080204" pitchFamily="34" charset="-128"/>
              </a:defRPr>
            </a:lvl1pPr>
            <a:lvl2pPr marL="557213" indent="-214313">
              <a:lnSpc>
                <a:spcPct val="150000"/>
              </a:lnSpc>
              <a:spcBef>
                <a:spcPct val="20000"/>
              </a:spcBef>
              <a:buFont typeface="Arial" panose="020B0604020202020204" pitchFamily="34" charset="0"/>
              <a:buChar char="–"/>
              <a:defRPr sz="900">
                <a:solidFill>
                  <a:srgbClr val="595959"/>
                </a:solidFill>
                <a:latin typeface="Helvetica" panose="020B060402020202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9pPr>
          </a:lstStyle>
          <a:p>
            <a:pPr>
              <a:lnSpc>
                <a:spcPct val="100000"/>
              </a:lnSpc>
              <a:spcBef>
                <a:spcPct val="0"/>
              </a:spcBef>
              <a:buClrTx/>
              <a:buFontTx/>
              <a:buNone/>
              <a:defRPr/>
            </a:pPr>
            <a:r>
              <a:rPr lang="en-US" altLang="en-US" sz="675">
                <a:solidFill>
                  <a:srgbClr val="898989"/>
                </a:solidFill>
                <a:latin typeface="Calibri" panose="020F0502020204030204" pitchFamily="34" charset="0"/>
              </a:rPr>
              <a:t>©2015, American Heart Association </a:t>
            </a:r>
          </a:p>
        </p:txBody>
      </p:sp>
      <p:sp>
        <p:nvSpPr>
          <p:cNvPr id="15367" name="Slide Number Placeholder 5">
            <a:extLst>
              <a:ext uri="{FF2B5EF4-FFF2-40B4-BE49-F238E27FC236}">
                <a16:creationId xmlns:a16="http://schemas.microsoft.com/office/drawing/2014/main" id="{3BF655CA-3854-4656-9946-61D8C28FC07A}"/>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spcBef>
                <a:spcPct val="20000"/>
              </a:spcBef>
              <a:buClr>
                <a:srgbClr val="595959"/>
              </a:buClr>
              <a:buFont typeface="Arial" panose="020B0604020202020204" pitchFamily="34" charset="0"/>
              <a:buChar char="•"/>
              <a:defRPr sz="1200">
                <a:solidFill>
                  <a:srgbClr val="595959"/>
                </a:solidFill>
                <a:latin typeface="Helvetica" panose="020B0604020202020204" pitchFamily="34" charset="0"/>
                <a:ea typeface="ＭＳ Ｐゴシック" panose="020B0600070205080204" pitchFamily="34" charset="-128"/>
              </a:defRPr>
            </a:lvl1pPr>
            <a:lvl2pPr marL="557213" indent="-214313">
              <a:lnSpc>
                <a:spcPct val="150000"/>
              </a:lnSpc>
              <a:spcBef>
                <a:spcPct val="20000"/>
              </a:spcBef>
              <a:buFont typeface="Arial" panose="020B0604020202020204" pitchFamily="34" charset="0"/>
              <a:buChar char="–"/>
              <a:defRPr sz="900">
                <a:solidFill>
                  <a:srgbClr val="595959"/>
                </a:solidFill>
                <a:latin typeface="Helvetica" panose="020B060402020202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5pPr>
            <a:lvl6pPr marL="2000250" indent="-171450" defTabSz="4572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6pPr>
            <a:lvl7pPr marL="2457450" indent="-171450" defTabSz="4572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7pPr>
            <a:lvl8pPr marL="2914650" indent="-171450" defTabSz="4572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8pPr>
            <a:lvl9pPr marL="3371850" indent="-171450" defTabSz="4572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9pPr>
          </a:lstStyle>
          <a:p>
            <a:pPr>
              <a:lnSpc>
                <a:spcPct val="100000"/>
              </a:lnSpc>
              <a:spcBef>
                <a:spcPct val="0"/>
              </a:spcBef>
              <a:buClrTx/>
              <a:buFontTx/>
              <a:buNone/>
            </a:pPr>
            <a:fld id="{DAD1D322-A276-49C0-A89A-680C38CDE005}" type="slidenum">
              <a:rPr lang="en-US" altLang="en-US" sz="900" smtClean="0">
                <a:solidFill>
                  <a:srgbClr val="31859C"/>
                </a:solidFill>
              </a:rPr>
              <a:pPr>
                <a:lnSpc>
                  <a:spcPct val="100000"/>
                </a:lnSpc>
                <a:spcBef>
                  <a:spcPct val="0"/>
                </a:spcBef>
                <a:buClrTx/>
                <a:buFontTx/>
                <a:buNone/>
              </a:pPr>
              <a:t>11</a:t>
            </a:fld>
            <a:endParaRPr lang="en-US" altLang="en-US" sz="900">
              <a:solidFill>
                <a:srgbClr val="31859C"/>
              </a:solidFill>
            </a:endParaRPr>
          </a:p>
        </p:txBody>
      </p:sp>
      <p:cxnSp>
        <p:nvCxnSpPr>
          <p:cNvPr id="5" name="Straight Arrow Connector 4">
            <a:extLst>
              <a:ext uri="{FF2B5EF4-FFF2-40B4-BE49-F238E27FC236}">
                <a16:creationId xmlns:a16="http://schemas.microsoft.com/office/drawing/2014/main" id="{39DC7555-8D6B-4162-954C-99F106741E3D}"/>
              </a:ext>
            </a:extLst>
          </p:cNvPr>
          <p:cNvCxnSpPr/>
          <p:nvPr/>
        </p:nvCxnSpPr>
        <p:spPr>
          <a:xfrm>
            <a:off x="1714500" y="1708150"/>
            <a:ext cx="1354138" cy="177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Left Bracket 15">
            <a:extLst>
              <a:ext uri="{FF2B5EF4-FFF2-40B4-BE49-F238E27FC236}">
                <a16:creationId xmlns:a16="http://schemas.microsoft.com/office/drawing/2014/main" id="{CA186EB4-D117-4AF3-886A-AD3CEE34E6D9}"/>
              </a:ext>
            </a:extLst>
          </p:cNvPr>
          <p:cNvSpPr/>
          <p:nvPr/>
        </p:nvSpPr>
        <p:spPr>
          <a:xfrm>
            <a:off x="2916238" y="1962151"/>
            <a:ext cx="152400" cy="1295400"/>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5371" name="TextBox 17">
            <a:extLst>
              <a:ext uri="{FF2B5EF4-FFF2-40B4-BE49-F238E27FC236}">
                <a16:creationId xmlns:a16="http://schemas.microsoft.com/office/drawing/2014/main" id="{10F10CC7-2477-487B-B2C3-38AAA034D4A7}"/>
              </a:ext>
            </a:extLst>
          </p:cNvPr>
          <p:cNvSpPr txBox="1">
            <a:spLocks noChangeArrowheads="1"/>
          </p:cNvSpPr>
          <p:nvPr/>
        </p:nvSpPr>
        <p:spPr bwMode="auto">
          <a:xfrm>
            <a:off x="150065" y="2253554"/>
            <a:ext cx="26812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000" dirty="0">
                <a:latin typeface="Lub Dub Medium" panose="020B0603030403020204" pitchFamily="34" charset="0"/>
                <a:cs typeface="Calibri Light" panose="020F0302020204030204" pitchFamily="34" charset="0"/>
              </a:rPr>
              <a:t>Detailed descriptions of measures</a:t>
            </a:r>
          </a:p>
        </p:txBody>
      </p:sp>
      <p:sp>
        <p:nvSpPr>
          <p:cNvPr id="3" name="Star: 5 Points 2">
            <a:extLst>
              <a:ext uri="{FF2B5EF4-FFF2-40B4-BE49-F238E27FC236}">
                <a16:creationId xmlns:a16="http://schemas.microsoft.com/office/drawing/2014/main" id="{F0F4B949-F778-48D9-A199-DB078FB59142}"/>
              </a:ext>
            </a:extLst>
          </p:cNvPr>
          <p:cNvSpPr/>
          <p:nvPr/>
        </p:nvSpPr>
        <p:spPr>
          <a:xfrm>
            <a:off x="2791007" y="1527969"/>
            <a:ext cx="304618" cy="260350"/>
          </a:xfrm>
          <a:prstGeom prst="star5">
            <a:avLst>
              <a:gd name="adj" fmla="val 19098"/>
              <a:gd name="hf" fmla="val 105146"/>
              <a:gd name="vf" fmla="val 110557"/>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CAB966FC-57D5-4AB4-BB92-C7B773D55FC2}"/>
              </a:ext>
            </a:extLst>
          </p:cNvPr>
          <p:cNvSpPr/>
          <p:nvPr/>
        </p:nvSpPr>
        <p:spPr>
          <a:xfrm>
            <a:off x="2840129" y="3631477"/>
            <a:ext cx="304618" cy="260350"/>
          </a:xfrm>
          <a:prstGeom prst="star5">
            <a:avLst>
              <a:gd name="adj" fmla="val 19098"/>
              <a:gd name="hf" fmla="val 105146"/>
              <a:gd name="vf" fmla="val 110557"/>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09F474-03D8-46BE-A02F-1DA341BB3D27}"/>
              </a:ext>
            </a:extLst>
          </p:cNvPr>
          <p:cNvSpPr>
            <a:spLocks noGrp="1"/>
          </p:cNvSpPr>
          <p:nvPr>
            <p:ph type="body" sz="quarter" idx="13"/>
          </p:nvPr>
        </p:nvSpPr>
        <p:spPr/>
        <p:txBody>
          <a:bodyPr/>
          <a:lstStyle/>
          <a:p>
            <a:endParaRPr lang="en-US" dirty="0"/>
          </a:p>
        </p:txBody>
      </p:sp>
      <p:sp>
        <p:nvSpPr>
          <p:cNvPr id="3" name="Title 2">
            <a:extLst>
              <a:ext uri="{FF2B5EF4-FFF2-40B4-BE49-F238E27FC236}">
                <a16:creationId xmlns:a16="http://schemas.microsoft.com/office/drawing/2014/main" id="{25AAB3C7-A85D-4374-AE68-BC9046F42031}"/>
              </a:ext>
            </a:extLst>
          </p:cNvPr>
          <p:cNvSpPr>
            <a:spLocks noGrp="1"/>
          </p:cNvSpPr>
          <p:nvPr>
            <p:ph type="title"/>
          </p:nvPr>
        </p:nvSpPr>
        <p:spPr/>
        <p:txBody>
          <a:bodyPr/>
          <a:lstStyle/>
          <a:p>
            <a:endParaRPr lang="en-US" dirty="0"/>
          </a:p>
        </p:txBody>
      </p:sp>
      <p:sp>
        <p:nvSpPr>
          <p:cNvPr id="4" name="Date Placeholder 3">
            <a:extLst>
              <a:ext uri="{FF2B5EF4-FFF2-40B4-BE49-F238E27FC236}">
                <a16:creationId xmlns:a16="http://schemas.microsoft.com/office/drawing/2014/main" id="{8C1BD2BE-258F-4DAB-9AC3-97F8BCF13819}"/>
              </a:ext>
            </a:extLst>
          </p:cNvPr>
          <p:cNvSpPr>
            <a:spLocks noGrp="1"/>
          </p:cNvSpPr>
          <p:nvPr>
            <p:ph type="dt" sz="half" idx="14"/>
          </p:nvPr>
        </p:nvSpPr>
        <p:spPr/>
        <p:txBody>
          <a:bodyPr/>
          <a:lstStyle/>
          <a:p>
            <a:pPr>
              <a:defRPr/>
            </a:pPr>
            <a:fld id="{F74618A1-B801-4218-9CC6-4E0EBA485AA8}" type="datetime1">
              <a:rPr lang="en-US" smtClean="0"/>
              <a:pPr>
                <a:defRPr/>
              </a:pPr>
              <a:t>10/21/2018</a:t>
            </a:fld>
            <a:endParaRPr lang="en-US"/>
          </a:p>
        </p:txBody>
      </p:sp>
      <p:sp>
        <p:nvSpPr>
          <p:cNvPr id="5" name="Footer Placeholder 4">
            <a:extLst>
              <a:ext uri="{FF2B5EF4-FFF2-40B4-BE49-F238E27FC236}">
                <a16:creationId xmlns:a16="http://schemas.microsoft.com/office/drawing/2014/main" id="{5FC1F490-CEED-4D2F-AFBD-2330CD5510E5}"/>
              </a:ext>
            </a:extLst>
          </p:cNvPr>
          <p:cNvSpPr>
            <a:spLocks noGrp="1"/>
          </p:cNvSpPr>
          <p:nvPr>
            <p:ph type="ftr" sz="quarter" idx="15"/>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6CF2E1CD-3408-42CC-8E0B-5E766A70740A}"/>
              </a:ext>
            </a:extLst>
          </p:cNvPr>
          <p:cNvSpPr>
            <a:spLocks noGrp="1"/>
          </p:cNvSpPr>
          <p:nvPr>
            <p:ph type="sldNum" sz="quarter" idx="16"/>
          </p:nvPr>
        </p:nvSpPr>
        <p:spPr/>
        <p:txBody>
          <a:bodyPr/>
          <a:lstStyle/>
          <a:p>
            <a:pPr>
              <a:defRPr/>
            </a:pPr>
            <a:fld id="{62A649EB-76D1-425E-9F01-A826071BB4F0}" type="slidenum">
              <a:rPr lang="en-US" smtClean="0"/>
              <a:pPr>
                <a:defRPr/>
              </a:pPr>
              <a:t>12</a:t>
            </a:fld>
            <a:endParaRPr lang="en-US"/>
          </a:p>
        </p:txBody>
      </p:sp>
      <p:pic>
        <p:nvPicPr>
          <p:cNvPr id="7" name="Picture 6">
            <a:extLst>
              <a:ext uri="{FF2B5EF4-FFF2-40B4-BE49-F238E27FC236}">
                <a16:creationId xmlns:a16="http://schemas.microsoft.com/office/drawing/2014/main" id="{77537D00-2FD8-46CB-B083-54F658BB5627}"/>
              </a:ext>
            </a:extLst>
          </p:cNvPr>
          <p:cNvPicPr>
            <a:picLocks noChangeAspect="1"/>
          </p:cNvPicPr>
          <p:nvPr/>
        </p:nvPicPr>
        <p:blipFill>
          <a:blip r:embed="rId3"/>
          <a:stretch>
            <a:fillRect/>
          </a:stretch>
        </p:blipFill>
        <p:spPr>
          <a:xfrm>
            <a:off x="45874" y="87981"/>
            <a:ext cx="4154651" cy="4827587"/>
          </a:xfrm>
          <a:prstGeom prst="rect">
            <a:avLst/>
          </a:prstGeom>
        </p:spPr>
      </p:pic>
    </p:spTree>
    <p:extLst>
      <p:ext uri="{BB962C8B-B14F-4D97-AF65-F5344CB8AC3E}">
        <p14:creationId xmlns:p14="http://schemas.microsoft.com/office/powerpoint/2010/main" val="3207113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7F556D-0DED-4C82-B7C6-10584454C28B}"/>
              </a:ext>
            </a:extLst>
          </p:cNvPr>
          <p:cNvPicPr>
            <a:picLocks noChangeAspect="1"/>
          </p:cNvPicPr>
          <p:nvPr/>
        </p:nvPicPr>
        <p:blipFill>
          <a:blip r:embed="rId3"/>
          <a:stretch>
            <a:fillRect/>
          </a:stretch>
        </p:blipFill>
        <p:spPr>
          <a:xfrm>
            <a:off x="6016" y="895350"/>
            <a:ext cx="6858000" cy="2515284"/>
          </a:xfrm>
          <a:prstGeom prst="rect">
            <a:avLst/>
          </a:prstGeom>
        </p:spPr>
      </p:pic>
      <p:sp>
        <p:nvSpPr>
          <p:cNvPr id="2" name="Text Placeholder 1">
            <a:extLst>
              <a:ext uri="{FF2B5EF4-FFF2-40B4-BE49-F238E27FC236}">
                <a16:creationId xmlns:a16="http://schemas.microsoft.com/office/drawing/2014/main" id="{93F5C9B1-8B48-4D81-A41C-7AC2C6F3D085}"/>
              </a:ext>
            </a:extLst>
          </p:cNvPr>
          <p:cNvSpPr>
            <a:spLocks noGrp="1"/>
          </p:cNvSpPr>
          <p:nvPr>
            <p:ph type="body" sz="quarter" idx="13"/>
          </p:nvPr>
        </p:nvSpPr>
        <p:spPr>
          <a:xfrm>
            <a:off x="90237" y="742950"/>
            <a:ext cx="6629400" cy="2362200"/>
          </a:xfrm>
        </p:spPr>
        <p:txBody>
          <a:bodyPr/>
          <a:lstStyle/>
          <a:p>
            <a:endParaRPr lang="en-US" dirty="0"/>
          </a:p>
        </p:txBody>
      </p:sp>
      <p:sp>
        <p:nvSpPr>
          <p:cNvPr id="3" name="Title 2">
            <a:extLst>
              <a:ext uri="{FF2B5EF4-FFF2-40B4-BE49-F238E27FC236}">
                <a16:creationId xmlns:a16="http://schemas.microsoft.com/office/drawing/2014/main" id="{8A4EC0A6-2359-4654-96F0-0975C4D499F1}"/>
              </a:ext>
            </a:extLst>
          </p:cNvPr>
          <p:cNvSpPr>
            <a:spLocks noGrp="1"/>
          </p:cNvSpPr>
          <p:nvPr>
            <p:ph type="title"/>
          </p:nvPr>
        </p:nvSpPr>
        <p:spPr>
          <a:xfrm>
            <a:off x="6016" y="187325"/>
            <a:ext cx="6629400" cy="400050"/>
          </a:xfrm>
        </p:spPr>
        <p:txBody>
          <a:bodyPr/>
          <a:lstStyle/>
          <a:p>
            <a:r>
              <a:rPr lang="en-US" sz="2200" dirty="0">
                <a:solidFill>
                  <a:schemeClr val="bg1"/>
                </a:solidFill>
                <a:latin typeface="Lub Dub Medium" panose="020B0603030403020204" pitchFamily="34" charset="0"/>
                <a:cs typeface="Calibri Light" panose="020F0302020204030204" pitchFamily="34" charset="0"/>
              </a:rPr>
              <a:t>Coding Instructions</a:t>
            </a:r>
          </a:p>
        </p:txBody>
      </p:sp>
      <p:sp>
        <p:nvSpPr>
          <p:cNvPr id="4" name="Date Placeholder 3">
            <a:extLst>
              <a:ext uri="{FF2B5EF4-FFF2-40B4-BE49-F238E27FC236}">
                <a16:creationId xmlns:a16="http://schemas.microsoft.com/office/drawing/2014/main" id="{10C58E19-5EDF-47CD-B824-D96D9EE99434}"/>
              </a:ext>
            </a:extLst>
          </p:cNvPr>
          <p:cNvSpPr>
            <a:spLocks noGrp="1"/>
          </p:cNvSpPr>
          <p:nvPr>
            <p:ph type="dt" sz="half" idx="14"/>
          </p:nvPr>
        </p:nvSpPr>
        <p:spPr/>
        <p:txBody>
          <a:bodyPr/>
          <a:lstStyle/>
          <a:p>
            <a:pPr>
              <a:defRPr/>
            </a:pPr>
            <a:fld id="{F74618A1-B801-4218-9CC6-4E0EBA485AA8}" type="datetime1">
              <a:rPr lang="en-US" smtClean="0"/>
              <a:pPr>
                <a:defRPr/>
              </a:pPr>
              <a:t>10/21/2018</a:t>
            </a:fld>
            <a:endParaRPr lang="en-US"/>
          </a:p>
        </p:txBody>
      </p:sp>
      <p:sp>
        <p:nvSpPr>
          <p:cNvPr id="5" name="Footer Placeholder 4">
            <a:extLst>
              <a:ext uri="{FF2B5EF4-FFF2-40B4-BE49-F238E27FC236}">
                <a16:creationId xmlns:a16="http://schemas.microsoft.com/office/drawing/2014/main" id="{450D7B45-E597-4C90-A419-19C63DA30AD2}"/>
              </a:ext>
            </a:extLst>
          </p:cNvPr>
          <p:cNvSpPr>
            <a:spLocks noGrp="1"/>
          </p:cNvSpPr>
          <p:nvPr>
            <p:ph type="ftr" sz="quarter" idx="15"/>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CEFA9A5C-7414-49C8-ACCE-392DC61BBDE6}"/>
              </a:ext>
            </a:extLst>
          </p:cNvPr>
          <p:cNvSpPr>
            <a:spLocks noGrp="1"/>
          </p:cNvSpPr>
          <p:nvPr>
            <p:ph type="sldNum" sz="quarter" idx="16"/>
          </p:nvPr>
        </p:nvSpPr>
        <p:spPr/>
        <p:txBody>
          <a:bodyPr/>
          <a:lstStyle/>
          <a:p>
            <a:pPr>
              <a:defRPr/>
            </a:pPr>
            <a:fld id="{62A649EB-76D1-425E-9F01-A826071BB4F0}" type="slidenum">
              <a:rPr lang="en-US" smtClean="0"/>
              <a:pPr>
                <a:defRPr/>
              </a:pPr>
              <a:t>13</a:t>
            </a:fld>
            <a:endParaRPr lang="en-US"/>
          </a:p>
        </p:txBody>
      </p:sp>
      <p:pic>
        <p:nvPicPr>
          <p:cNvPr id="8" name="Picture 7">
            <a:extLst>
              <a:ext uri="{FF2B5EF4-FFF2-40B4-BE49-F238E27FC236}">
                <a16:creationId xmlns:a16="http://schemas.microsoft.com/office/drawing/2014/main" id="{AD22C1A1-9E8E-49BD-A71D-8848ECA6C3C3}"/>
              </a:ext>
            </a:extLst>
          </p:cNvPr>
          <p:cNvPicPr>
            <a:picLocks noChangeAspect="1"/>
          </p:cNvPicPr>
          <p:nvPr/>
        </p:nvPicPr>
        <p:blipFill>
          <a:blip r:embed="rId4"/>
          <a:stretch>
            <a:fillRect/>
          </a:stretch>
        </p:blipFill>
        <p:spPr>
          <a:xfrm>
            <a:off x="2378660" y="1252204"/>
            <a:ext cx="3643730" cy="3814762"/>
          </a:xfrm>
          <a:prstGeom prst="rect">
            <a:avLst/>
          </a:prstGeom>
          <a:ln>
            <a:solidFill>
              <a:schemeClr val="accent1"/>
            </a:solidFill>
          </a:ln>
        </p:spPr>
      </p:pic>
      <p:cxnSp>
        <p:nvCxnSpPr>
          <p:cNvPr id="10" name="Straight Arrow Connector 9">
            <a:extLst>
              <a:ext uri="{FF2B5EF4-FFF2-40B4-BE49-F238E27FC236}">
                <a16:creationId xmlns:a16="http://schemas.microsoft.com/office/drawing/2014/main" id="{8618E523-3449-461E-B6BE-D1293964BCDA}"/>
              </a:ext>
            </a:extLst>
          </p:cNvPr>
          <p:cNvCxnSpPr/>
          <p:nvPr/>
        </p:nvCxnSpPr>
        <p:spPr>
          <a:xfrm flipV="1">
            <a:off x="685800" y="1428750"/>
            <a:ext cx="1692860" cy="1676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88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CD2710-30F4-4AA1-8F44-3349EB3697B7}"/>
              </a:ext>
            </a:extLst>
          </p:cNvPr>
          <p:cNvSpPr>
            <a:spLocks noGrp="1"/>
          </p:cNvSpPr>
          <p:nvPr>
            <p:ph type="body" sz="quarter" idx="13"/>
          </p:nvPr>
        </p:nvSpPr>
        <p:spPr>
          <a:xfrm>
            <a:off x="99060" y="582970"/>
            <a:ext cx="6629400" cy="3257550"/>
          </a:xfrm>
        </p:spPr>
        <p:txBody>
          <a:bodyPr/>
          <a:lstStyle/>
          <a:p>
            <a:pPr marL="0" indent="0">
              <a:buNone/>
            </a:pPr>
            <a:r>
              <a:rPr lang="en-US" dirty="0">
                <a:latin typeface="Lub Dub Medium" panose="020B0603030403020204" pitchFamily="34" charset="0"/>
                <a:cs typeface="Calibri Light" panose="020F0302020204030204" pitchFamily="34" charset="0"/>
              </a:rPr>
              <a:t>Patients with a final/discharge diagnosis of stroke or transient ischemic attack can be included into the GWTG-Stroke® Registry. This includes cases with a principal/primary or secondary diagnosis of:</a:t>
            </a:r>
          </a:p>
          <a:p>
            <a:r>
              <a:rPr lang="en-US" dirty="0">
                <a:latin typeface="Lub Dub Medium" panose="020B0603030403020204" pitchFamily="34" charset="0"/>
                <a:cs typeface="Calibri Light" panose="020F0302020204030204" pitchFamily="34" charset="0"/>
              </a:rPr>
              <a:t>Cerebral Infarction</a:t>
            </a:r>
          </a:p>
          <a:p>
            <a:r>
              <a:rPr lang="en-US" dirty="0">
                <a:latin typeface="Lub Dub Medium" panose="020B0603030403020204" pitchFamily="34" charset="0"/>
                <a:cs typeface="Calibri Light" panose="020F0302020204030204" pitchFamily="34" charset="0"/>
              </a:rPr>
              <a:t>Intracerebral Hemorrhage (non-traumatic)</a:t>
            </a:r>
          </a:p>
          <a:p>
            <a:r>
              <a:rPr lang="en-US" dirty="0">
                <a:latin typeface="Lub Dub Medium" panose="020B0603030403020204" pitchFamily="34" charset="0"/>
                <a:cs typeface="Calibri Light" panose="020F0302020204030204" pitchFamily="34" charset="0"/>
              </a:rPr>
              <a:t>Ischemic Stroke</a:t>
            </a:r>
          </a:p>
          <a:p>
            <a:r>
              <a:rPr lang="en-US" dirty="0">
                <a:latin typeface="Lub Dub Medium" panose="020B0603030403020204" pitchFamily="34" charset="0"/>
                <a:cs typeface="Calibri Light" panose="020F0302020204030204" pitchFamily="34" charset="0"/>
              </a:rPr>
              <a:t>Stroke</a:t>
            </a:r>
          </a:p>
          <a:p>
            <a:r>
              <a:rPr lang="en-US" dirty="0">
                <a:latin typeface="Lub Dub Medium" panose="020B0603030403020204" pitchFamily="34" charset="0"/>
                <a:cs typeface="Calibri Light" panose="020F0302020204030204" pitchFamily="34" charset="0"/>
              </a:rPr>
              <a:t>Subarachnoid Hemorrhage (non-traumatic)</a:t>
            </a:r>
          </a:p>
          <a:p>
            <a:r>
              <a:rPr lang="en-US" dirty="0">
                <a:latin typeface="Lub Dub Medium" panose="020B0603030403020204" pitchFamily="34" charset="0"/>
                <a:cs typeface="Calibri Light" panose="020F0302020204030204" pitchFamily="34" charset="0"/>
              </a:rPr>
              <a:t>Transient Ischemic Attack (TIA)</a:t>
            </a:r>
          </a:p>
          <a:p>
            <a:r>
              <a:rPr lang="en-US" dirty="0">
                <a:latin typeface="Lub Dub Medium" panose="020B0603030403020204" pitchFamily="34" charset="0"/>
                <a:cs typeface="Calibri Light" panose="020F0302020204030204" pitchFamily="34" charset="0"/>
              </a:rPr>
              <a:t>Following is a list of the ICD-9-CM and ICD-10-CM codes commonly used to describe these diagnoses. For discharges prior to October 1, 2015 ICD-9-CM diagnosis codes are used for reporting diagnosis and ICD-10-CM codes for discharges on or after October 1, 2015.</a:t>
            </a:r>
          </a:p>
          <a:p>
            <a:pPr lvl="1"/>
            <a:r>
              <a:rPr lang="en-US" sz="1200" b="1" dirty="0">
                <a:highlight>
                  <a:srgbClr val="FFFF00"/>
                </a:highlight>
                <a:latin typeface="Lub Dub Medium" panose="020B0603030403020204" pitchFamily="34" charset="0"/>
                <a:cs typeface="Calibri Light" panose="020F0302020204030204" pitchFamily="34" charset="0"/>
              </a:rPr>
              <a:t>SEE TABLES IN CODING INSTRUCTIONS</a:t>
            </a:r>
          </a:p>
        </p:txBody>
      </p:sp>
      <p:sp>
        <p:nvSpPr>
          <p:cNvPr id="17411" name="Title 2">
            <a:extLst>
              <a:ext uri="{FF2B5EF4-FFF2-40B4-BE49-F238E27FC236}">
                <a16:creationId xmlns:a16="http://schemas.microsoft.com/office/drawing/2014/main" id="{2787158A-8487-4661-9995-53819C778F94}"/>
              </a:ext>
            </a:extLst>
          </p:cNvPr>
          <p:cNvSpPr>
            <a:spLocks noGrp="1"/>
          </p:cNvSpPr>
          <p:nvPr>
            <p:ph type="title"/>
          </p:nvPr>
        </p:nvSpPr>
        <p:spPr>
          <a:xfrm>
            <a:off x="114300" y="133350"/>
            <a:ext cx="6629400" cy="400050"/>
          </a:xfrm>
        </p:spPr>
        <p:txBody>
          <a:bodyPr/>
          <a:lstStyle/>
          <a:p>
            <a:r>
              <a:rPr lang="en-US" altLang="en-US" sz="2200" dirty="0">
                <a:solidFill>
                  <a:schemeClr val="bg1"/>
                </a:solidFill>
                <a:latin typeface="Lub Dub Medium" panose="020B0603030403020204" pitchFamily="34" charset="0"/>
                <a:cs typeface="Calibri Light" panose="020F0302020204030204" pitchFamily="34" charset="0"/>
              </a:rPr>
              <a:t>Entry criteria</a:t>
            </a:r>
          </a:p>
        </p:txBody>
      </p:sp>
      <p:sp>
        <p:nvSpPr>
          <p:cNvPr id="4" name="Date Placeholder 3">
            <a:extLst>
              <a:ext uri="{FF2B5EF4-FFF2-40B4-BE49-F238E27FC236}">
                <a16:creationId xmlns:a16="http://schemas.microsoft.com/office/drawing/2014/main" id="{45768E8A-6D6D-423D-8E3D-44A6CDBAE9EF}"/>
              </a:ext>
            </a:extLst>
          </p:cNvPr>
          <p:cNvSpPr>
            <a:spLocks noGrp="1"/>
          </p:cNvSpPr>
          <p:nvPr>
            <p:ph type="dt" sz="quarter" idx="14"/>
          </p:nvPr>
        </p:nvSpPr>
        <p:spPr/>
        <p:txBody>
          <a:bodyPr/>
          <a:lstStyle/>
          <a:p>
            <a:pPr>
              <a:defRPr/>
            </a:pPr>
            <a:fld id="{65EE0998-F170-44EB-BCCD-99F79D55B286}" type="datetime1">
              <a:rPr lang="en-US" smtClean="0"/>
              <a:pPr>
                <a:defRPr/>
              </a:pPr>
              <a:t>10/21/2018</a:t>
            </a:fld>
            <a:endParaRPr lang="en-US" dirty="0"/>
          </a:p>
        </p:txBody>
      </p:sp>
      <p:sp>
        <p:nvSpPr>
          <p:cNvPr id="5" name="Footer Placeholder 4">
            <a:extLst>
              <a:ext uri="{FF2B5EF4-FFF2-40B4-BE49-F238E27FC236}">
                <a16:creationId xmlns:a16="http://schemas.microsoft.com/office/drawing/2014/main" id="{B0B49A32-F461-4BE1-93B7-DFD85E6E8705}"/>
              </a:ext>
            </a:extLst>
          </p:cNvPr>
          <p:cNvSpPr>
            <a:spLocks noGrp="1"/>
          </p:cNvSpPr>
          <p:nvPr>
            <p:ph type="ftr" sz="quarter" idx="15"/>
          </p:nvPr>
        </p:nvSpPr>
        <p:spPr/>
        <p:txBody>
          <a:bodyPr/>
          <a:lstStyle/>
          <a:p>
            <a:pPr>
              <a:defRPr/>
            </a:pPr>
            <a:r>
              <a:rPr lang="en-US"/>
              <a:t>©2013, American Heart Association </a:t>
            </a:r>
          </a:p>
        </p:txBody>
      </p:sp>
      <p:sp>
        <p:nvSpPr>
          <p:cNvPr id="17414" name="Slide Number Placeholder 5">
            <a:extLst>
              <a:ext uri="{FF2B5EF4-FFF2-40B4-BE49-F238E27FC236}">
                <a16:creationId xmlns:a16="http://schemas.microsoft.com/office/drawing/2014/main" id="{6FFF707B-932E-4AF8-9B82-2DC8E45B1913}"/>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B8819A4-0C6B-4DD7-B4CB-9DDBB081B2CA}" type="slidenum">
              <a:rPr lang="en-US" altLang="en-US" smtClean="0">
                <a:solidFill>
                  <a:srgbClr val="31859C"/>
                </a:solidFill>
                <a:latin typeface="Helvetica" panose="020B0604020202020204" pitchFamily="34" charset="0"/>
              </a:rPr>
              <a:pPr/>
              <a:t>14</a:t>
            </a:fld>
            <a:endParaRPr lang="en-US" altLang="en-US">
              <a:solidFill>
                <a:srgbClr val="31859C"/>
              </a:solidFill>
              <a:latin typeface="Helvetica"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727BB7-7329-47EA-B3C8-D018D3CF0F65}"/>
              </a:ext>
            </a:extLst>
          </p:cNvPr>
          <p:cNvSpPr>
            <a:spLocks noGrp="1"/>
          </p:cNvSpPr>
          <p:nvPr>
            <p:ph type="body" sz="quarter" idx="13"/>
          </p:nvPr>
        </p:nvSpPr>
        <p:spPr>
          <a:xfrm>
            <a:off x="86868" y="609600"/>
            <a:ext cx="6629400" cy="3257550"/>
          </a:xfrm>
        </p:spPr>
        <p:txBody>
          <a:bodyPr/>
          <a:lstStyle/>
          <a:p>
            <a:pPr marL="0" indent="0">
              <a:buNone/>
            </a:pPr>
            <a:r>
              <a:rPr lang="en-US" sz="1100" b="1" dirty="0">
                <a:latin typeface="Lub Dub Medium" panose="020B0603030403020204" pitchFamily="34" charset="0"/>
                <a:cs typeface="Calibri Light" panose="020F0302020204030204" pitchFamily="34" charset="0"/>
              </a:rPr>
              <a:t>Optional:</a:t>
            </a:r>
            <a:endParaRPr lang="en-US" sz="1100" dirty="0">
              <a:latin typeface="Lub Dub Medium" panose="020B0603030403020204" pitchFamily="34" charset="0"/>
              <a:cs typeface="Calibri Light" panose="020F0302020204030204" pitchFamily="34" charset="0"/>
            </a:endParaRPr>
          </a:p>
          <a:p>
            <a:r>
              <a:rPr lang="en-US" sz="1100" dirty="0">
                <a:latin typeface="Lub Dub Medium" panose="020B0603030403020204" pitchFamily="34" charset="0"/>
                <a:cs typeface="Calibri Light" panose="020F0302020204030204" pitchFamily="34" charset="0"/>
              </a:rPr>
              <a:t>Patients who have an in-hospital stroke. Please note in-hospital strokes are excluded from all Achievement Measures, but are included in the GWTG Inpatient stroke measures.</a:t>
            </a:r>
          </a:p>
          <a:p>
            <a:r>
              <a:rPr lang="en-US" sz="1100" dirty="0">
                <a:latin typeface="Lub Dub Medium" panose="020B0603030403020204" pitchFamily="34" charset="0"/>
                <a:cs typeface="Calibri Light" panose="020F0302020204030204" pitchFamily="34" charset="0"/>
              </a:rPr>
              <a:t>Patients who present with stroke-like symptoms but who do not end up being diagnosed with a stroke or TIA (stroke mimics).</a:t>
            </a:r>
          </a:p>
          <a:p>
            <a:r>
              <a:rPr lang="en-US" sz="1100" dirty="0">
                <a:latin typeface="Lub Dub Medium" panose="020B0603030403020204" pitchFamily="34" charset="0"/>
                <a:cs typeface="Calibri Light" panose="020F0302020204030204" pitchFamily="34" charset="0"/>
              </a:rPr>
              <a:t>Patients evaluated, treated, and discharged from the ED (with no inpatient admission) to home or another location that is not an acute care hospital.</a:t>
            </a:r>
          </a:p>
          <a:p>
            <a:r>
              <a:rPr lang="en-US" sz="1100" dirty="0">
                <a:latin typeface="Lub Dub Medium" panose="020B0603030403020204" pitchFamily="34" charset="0"/>
                <a:cs typeface="Calibri Light" panose="020F0302020204030204" pitchFamily="34" charset="0"/>
              </a:rPr>
              <a:t>Patients discharged from observation status with no inpatient admission.</a:t>
            </a:r>
          </a:p>
          <a:p>
            <a:r>
              <a:rPr lang="en-US" sz="1100" dirty="0">
                <a:latin typeface="Lub Dub Medium" panose="020B0603030403020204" pitchFamily="34" charset="0"/>
                <a:cs typeface="Calibri Light" panose="020F0302020204030204" pitchFamily="34" charset="0"/>
              </a:rPr>
              <a:t>Patients admitted for the sole purpose of the performance of elective carotid endarterectomy or any revascularization. This type of patient would typically be excluded from GWTG-Stroke. Only enter this type of patient if needed to comply with TJC (or other) sampling plan or data entry requirements.</a:t>
            </a:r>
          </a:p>
          <a:p>
            <a:pPr marL="0" indent="0">
              <a:buNone/>
            </a:pPr>
            <a:r>
              <a:rPr lang="en-US" sz="1100" b="1" dirty="0">
                <a:latin typeface="Lub Dub Medium" panose="020B0603030403020204" pitchFamily="34" charset="0"/>
                <a:cs typeface="Calibri Light" panose="020F0302020204030204" pitchFamily="34" charset="0"/>
              </a:rPr>
              <a:t>Exclude:</a:t>
            </a:r>
            <a:endParaRPr lang="en-US" sz="1100" dirty="0">
              <a:latin typeface="Lub Dub Medium" panose="020B0603030403020204" pitchFamily="34" charset="0"/>
              <a:cs typeface="Calibri Light" panose="020F0302020204030204" pitchFamily="34" charset="0"/>
            </a:endParaRPr>
          </a:p>
          <a:p>
            <a:r>
              <a:rPr lang="en-US" sz="1100" dirty="0">
                <a:latin typeface="Lub Dub Medium" panose="020B0603030403020204" pitchFamily="34" charset="0"/>
                <a:cs typeface="Calibri Light" panose="020F0302020204030204" pitchFamily="34" charset="0"/>
              </a:rPr>
              <a:t>Patients &lt; 18 years of age.</a:t>
            </a:r>
          </a:p>
          <a:p>
            <a:pPr>
              <a:defRPr/>
            </a:pPr>
            <a:endParaRPr lang="en-US" dirty="0"/>
          </a:p>
        </p:txBody>
      </p:sp>
      <p:sp>
        <p:nvSpPr>
          <p:cNvPr id="19459" name="Title 2">
            <a:extLst>
              <a:ext uri="{FF2B5EF4-FFF2-40B4-BE49-F238E27FC236}">
                <a16:creationId xmlns:a16="http://schemas.microsoft.com/office/drawing/2014/main" id="{516C3845-D04A-42A0-9928-A8442F10953D}"/>
              </a:ext>
            </a:extLst>
          </p:cNvPr>
          <p:cNvSpPr>
            <a:spLocks noGrp="1"/>
          </p:cNvSpPr>
          <p:nvPr>
            <p:ph type="title"/>
          </p:nvPr>
        </p:nvSpPr>
        <p:spPr>
          <a:xfrm>
            <a:off x="114300" y="209550"/>
            <a:ext cx="6629400" cy="400050"/>
          </a:xfrm>
        </p:spPr>
        <p:txBody>
          <a:bodyPr/>
          <a:lstStyle/>
          <a:p>
            <a:r>
              <a:rPr lang="en-US" altLang="en-US" dirty="0">
                <a:solidFill>
                  <a:schemeClr val="bg1"/>
                </a:solidFill>
                <a:latin typeface="Lub Dub Medium" panose="020B0603030403020204" pitchFamily="34" charset="0"/>
                <a:cs typeface="Calibri Light" panose="020F0302020204030204" pitchFamily="34" charset="0"/>
              </a:rPr>
              <a:t>Optional and Excluded</a:t>
            </a:r>
          </a:p>
        </p:txBody>
      </p:sp>
      <p:sp>
        <p:nvSpPr>
          <p:cNvPr id="4" name="Date Placeholder 3">
            <a:extLst>
              <a:ext uri="{FF2B5EF4-FFF2-40B4-BE49-F238E27FC236}">
                <a16:creationId xmlns:a16="http://schemas.microsoft.com/office/drawing/2014/main" id="{6F1044E0-E9B1-4DC9-BD9D-16D6FA6D7C6E}"/>
              </a:ext>
            </a:extLst>
          </p:cNvPr>
          <p:cNvSpPr>
            <a:spLocks noGrp="1"/>
          </p:cNvSpPr>
          <p:nvPr>
            <p:ph type="dt" sz="quarter" idx="14"/>
          </p:nvPr>
        </p:nvSpPr>
        <p:spPr/>
        <p:txBody>
          <a:bodyPr/>
          <a:lstStyle/>
          <a:p>
            <a:pPr>
              <a:defRPr/>
            </a:pPr>
            <a:fld id="{65EE0998-F170-44EB-BCCD-99F79D55B286}" type="datetime1">
              <a:rPr lang="en-US" smtClean="0"/>
              <a:pPr>
                <a:defRPr/>
              </a:pPr>
              <a:t>10/21/2018</a:t>
            </a:fld>
            <a:endParaRPr lang="en-US"/>
          </a:p>
        </p:txBody>
      </p:sp>
      <p:sp>
        <p:nvSpPr>
          <p:cNvPr id="5" name="Footer Placeholder 4">
            <a:extLst>
              <a:ext uri="{FF2B5EF4-FFF2-40B4-BE49-F238E27FC236}">
                <a16:creationId xmlns:a16="http://schemas.microsoft.com/office/drawing/2014/main" id="{C6830360-9A5E-48A2-9399-7F5F44D66978}"/>
              </a:ext>
            </a:extLst>
          </p:cNvPr>
          <p:cNvSpPr>
            <a:spLocks noGrp="1"/>
          </p:cNvSpPr>
          <p:nvPr>
            <p:ph type="ftr" sz="quarter" idx="15"/>
          </p:nvPr>
        </p:nvSpPr>
        <p:spPr/>
        <p:txBody>
          <a:bodyPr/>
          <a:lstStyle/>
          <a:p>
            <a:pPr>
              <a:defRPr/>
            </a:pPr>
            <a:r>
              <a:rPr lang="en-US" dirty="0"/>
              <a:t>©2013, American Heart Association </a:t>
            </a:r>
          </a:p>
        </p:txBody>
      </p:sp>
      <p:sp>
        <p:nvSpPr>
          <p:cNvPr id="19462" name="Slide Number Placeholder 5">
            <a:extLst>
              <a:ext uri="{FF2B5EF4-FFF2-40B4-BE49-F238E27FC236}">
                <a16:creationId xmlns:a16="http://schemas.microsoft.com/office/drawing/2014/main" id="{4EB97D7A-C2A6-43B0-833B-A4F1FF8B548E}"/>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C61649-AB7E-440C-B517-905DB040181E}" type="slidenum">
              <a:rPr lang="en-US" altLang="en-US" smtClean="0">
                <a:solidFill>
                  <a:srgbClr val="31859C"/>
                </a:solidFill>
                <a:latin typeface="Helvetica" panose="020B0604020202020204" pitchFamily="34" charset="0"/>
              </a:rPr>
              <a:pPr/>
              <a:t>15</a:t>
            </a:fld>
            <a:endParaRPr lang="en-US" altLang="en-US">
              <a:solidFill>
                <a:srgbClr val="31859C"/>
              </a:solidFill>
              <a:latin typeface="Helvetica"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CF302C-B7FB-4764-9632-2EB54546B895}"/>
              </a:ext>
            </a:extLst>
          </p:cNvPr>
          <p:cNvSpPr>
            <a:spLocks noGrp="1"/>
          </p:cNvSpPr>
          <p:nvPr>
            <p:ph type="body" sz="quarter" idx="13"/>
          </p:nvPr>
        </p:nvSpPr>
        <p:spPr/>
        <p:txBody>
          <a:bodyPr/>
          <a:lstStyle/>
          <a:p>
            <a:endParaRPr lang="en-US" dirty="0"/>
          </a:p>
          <a:p>
            <a:endParaRPr lang="en-US" dirty="0"/>
          </a:p>
        </p:txBody>
      </p:sp>
      <p:sp>
        <p:nvSpPr>
          <p:cNvPr id="3" name="Title 2">
            <a:extLst>
              <a:ext uri="{FF2B5EF4-FFF2-40B4-BE49-F238E27FC236}">
                <a16:creationId xmlns:a16="http://schemas.microsoft.com/office/drawing/2014/main" id="{A3F69933-FC16-40FA-95E3-ADB41837D2AC}"/>
              </a:ext>
            </a:extLst>
          </p:cNvPr>
          <p:cNvSpPr>
            <a:spLocks noGrp="1"/>
          </p:cNvSpPr>
          <p:nvPr>
            <p:ph type="title"/>
          </p:nvPr>
        </p:nvSpPr>
        <p:spPr>
          <a:xfrm>
            <a:off x="24063" y="151063"/>
            <a:ext cx="5490912" cy="400050"/>
          </a:xfrm>
        </p:spPr>
        <p:txBody>
          <a:bodyPr/>
          <a:lstStyle/>
          <a:p>
            <a:r>
              <a:rPr lang="en-US" dirty="0">
                <a:solidFill>
                  <a:schemeClr val="bg1"/>
                </a:solidFill>
                <a:latin typeface="Lub Dub Medium" panose="020B0603030403020204" pitchFamily="34" charset="0"/>
                <a:cs typeface="Calibri Light" panose="020F0302020204030204" pitchFamily="34" charset="0"/>
              </a:rPr>
              <a:t>Notes and Abstraction Guidelines</a:t>
            </a:r>
          </a:p>
        </p:txBody>
      </p:sp>
      <p:sp>
        <p:nvSpPr>
          <p:cNvPr id="5" name="Footer Placeholder 4">
            <a:extLst>
              <a:ext uri="{FF2B5EF4-FFF2-40B4-BE49-F238E27FC236}">
                <a16:creationId xmlns:a16="http://schemas.microsoft.com/office/drawing/2014/main" id="{AB453E52-A14B-4E73-B12E-5D7C50A3DD53}"/>
              </a:ext>
            </a:extLst>
          </p:cNvPr>
          <p:cNvSpPr>
            <a:spLocks noGrp="1"/>
          </p:cNvSpPr>
          <p:nvPr>
            <p:ph type="ftr" sz="quarter" idx="15"/>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9B407268-8F8E-4C95-8F46-9AA8D6F9515B}"/>
              </a:ext>
            </a:extLst>
          </p:cNvPr>
          <p:cNvSpPr>
            <a:spLocks noGrp="1"/>
          </p:cNvSpPr>
          <p:nvPr>
            <p:ph type="sldNum" sz="quarter" idx="16"/>
          </p:nvPr>
        </p:nvSpPr>
        <p:spPr/>
        <p:txBody>
          <a:bodyPr/>
          <a:lstStyle/>
          <a:p>
            <a:pPr>
              <a:defRPr/>
            </a:pPr>
            <a:fld id="{62A649EB-76D1-425E-9F01-A826071BB4F0}" type="slidenum">
              <a:rPr lang="en-US" smtClean="0"/>
              <a:pPr>
                <a:defRPr/>
              </a:pPr>
              <a:t>16</a:t>
            </a:fld>
            <a:endParaRPr lang="en-US"/>
          </a:p>
        </p:txBody>
      </p:sp>
      <p:sp>
        <p:nvSpPr>
          <p:cNvPr id="14" name="AutoShape 8" descr="H:\PSO\AHA\GWTG-STROKE\Specifications\Coding Instructions\Static Content Update Dec 2017\source.jpg">
            <a:extLst>
              <a:ext uri="{FF2B5EF4-FFF2-40B4-BE49-F238E27FC236}">
                <a16:creationId xmlns:a16="http://schemas.microsoft.com/office/drawing/2014/main" id="{BF16ECF8-255A-4EC6-84EC-B08A712054FC}"/>
              </a:ext>
            </a:extLst>
          </p:cNvPr>
          <p:cNvSpPr>
            <a:spLocks noChangeAspect="1" noChangeArrowheads="1"/>
          </p:cNvSpPr>
          <p:nvPr/>
        </p:nvSpPr>
        <p:spPr bwMode="auto">
          <a:xfrm>
            <a:off x="1011238" y="-76200"/>
            <a:ext cx="123825" cy="13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7">
            <a:extLst>
              <a:ext uri="{FF2B5EF4-FFF2-40B4-BE49-F238E27FC236}">
                <a16:creationId xmlns:a16="http://schemas.microsoft.com/office/drawing/2014/main" id="{192354FA-4A57-40C5-ACFB-1A5E365140B8}"/>
              </a:ext>
            </a:extLst>
          </p:cNvPr>
          <p:cNvSpPr>
            <a:spLocks noChangeArrowheads="1"/>
          </p:cNvSpPr>
          <p:nvPr/>
        </p:nvSpPr>
        <p:spPr bwMode="auto">
          <a:xfrm>
            <a:off x="-2697" y="911519"/>
            <a:ext cx="671963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Lub Dub Medium" panose="020B0603030403020204" pitchFamily="34" charset="0"/>
                <a:cs typeface="Calibri Light" panose="020F0302020204030204" pitchFamily="34" charset="0"/>
              </a:rPr>
              <a:t>Abstraction Guidelines:</a:t>
            </a:r>
            <a:endParaRPr kumimoji="0" lang="en-US" altLang="en-US" sz="1200" b="0" i="0" u="none" strike="noStrike" cap="none" normalizeH="0" baseline="0" dirty="0">
              <a:ln>
                <a:noFill/>
              </a:ln>
              <a:solidFill>
                <a:schemeClr val="tx1"/>
              </a:solidFill>
              <a:effectLst/>
              <a:latin typeface="Lub Dub Medium" panose="020B0603030403020204" pitchFamily="34" charset="0"/>
              <a:cs typeface="Calibri Light" panose="020F0302020204030204" pitchFamily="34" charset="0"/>
            </a:endParaRPr>
          </a:p>
          <a:p>
            <a:pPr marL="171450" marR="0" indent="-171450" defTabSz="914400" latinLnBrk="0">
              <a:lnSpc>
                <a:spcPct val="100000"/>
              </a:lnSpc>
              <a:buClrTx/>
              <a:buSzTx/>
              <a:buFontTx/>
              <a:buChar char="•"/>
              <a:tabLst/>
            </a:pPr>
            <a:r>
              <a:rPr lang="en-US" altLang="en-US" sz="1200" dirty="0">
                <a:solidFill>
                  <a:schemeClr val="tx1">
                    <a:lumMod val="65000"/>
                    <a:lumOff val="35000"/>
                  </a:schemeClr>
                </a:solidFill>
                <a:highlight>
                  <a:srgbClr val="FFFF00"/>
                </a:highlight>
                <a:latin typeface="Lub Dub Medium" panose="020B0603030403020204" pitchFamily="34" charset="0"/>
                <a:cs typeface="Calibri Light" panose="020F0302020204030204" pitchFamily="34" charset="0"/>
              </a:rPr>
              <a:t>Do not enter any personal health information/protected health information (PHI) in any free text "Comments" fields or Optional Fields 1-10, 11, &amp; 12.</a:t>
            </a:r>
          </a:p>
          <a:p>
            <a:pPr marL="171450" marR="0" indent="-171450" defTabSz="914400" latinLnBrk="0">
              <a:lnSpc>
                <a:spcPct val="100000"/>
              </a:lnSpc>
              <a:buClrTx/>
              <a:buSzTx/>
              <a:buFontTx/>
              <a:buChar char="•"/>
              <a:tabLst/>
            </a:pPr>
            <a:r>
              <a:rPr lang="en-US" altLang="en-US" sz="1200" dirty="0">
                <a:solidFill>
                  <a:schemeClr val="tx1">
                    <a:lumMod val="65000"/>
                    <a:lumOff val="35000"/>
                  </a:schemeClr>
                </a:solidFill>
                <a:latin typeface="Lub Dub Medium" panose="020B0603030403020204" pitchFamily="34" charset="0"/>
                <a:cs typeface="Calibri Light" panose="020F0302020204030204" pitchFamily="34" charset="0"/>
              </a:rPr>
              <a:t>Make use of the   Suggested Sources for Abstraction as a guide to help find medical documentation for each data element. Only abstract data which is clearly documented in the medical records. When in doubt, consult with your local Stroke champion or Stroke team leader for clarification.</a:t>
            </a:r>
          </a:p>
          <a:p>
            <a:pPr marL="171450" marR="0" indent="-171450" defTabSz="914400" latinLnBrk="0">
              <a:lnSpc>
                <a:spcPct val="100000"/>
              </a:lnSpc>
              <a:buClrTx/>
              <a:buSzTx/>
              <a:buFontTx/>
              <a:buChar char="•"/>
              <a:tabLst/>
            </a:pPr>
            <a:r>
              <a:rPr lang="en-US" altLang="en-US" sz="1200" dirty="0">
                <a:solidFill>
                  <a:schemeClr val="tx1">
                    <a:lumMod val="65000"/>
                    <a:lumOff val="35000"/>
                  </a:schemeClr>
                </a:solidFill>
                <a:latin typeface="Lub Dub Medium" panose="020B0603030403020204" pitchFamily="34" charset="0"/>
                <a:cs typeface="Calibri Light" panose="020F0302020204030204" pitchFamily="34" charset="0"/>
              </a:rPr>
              <a:t>When there is a discrepancy in documentation status or a patient's specific variable, refer to the source of medical higher authority relevant to that variable</a:t>
            </a:r>
            <a:endParaRPr lang="en-US" altLang="en-US" sz="1200" dirty="0">
              <a:solidFill>
                <a:srgbClr val="000000"/>
              </a:solidFill>
              <a:latin typeface="Lub Dub Medium" panose="020B0603030403020204" pitchFamily="34" charset="0"/>
              <a:cs typeface="Calibri Light" panose="020F0302020204030204" pitchFamily="34" charset="0"/>
            </a:endParaRPr>
          </a:p>
          <a:p>
            <a:pPr lvl="0" defTabSz="914400"/>
            <a:r>
              <a:rPr lang="en-US" altLang="en-US" sz="1200" b="1" dirty="0">
                <a:solidFill>
                  <a:srgbClr val="000000"/>
                </a:solidFill>
                <a:latin typeface="Lub Dub Medium" panose="020B0603030403020204" pitchFamily="34" charset="0"/>
                <a:cs typeface="Calibri Light" panose="020F0302020204030204" pitchFamily="34" charset="0"/>
              </a:rPr>
              <a:t>General notation:</a:t>
            </a:r>
            <a:endParaRPr lang="en-US" altLang="en-US" sz="1200" dirty="0">
              <a:latin typeface="Lub Dub Medium" panose="020B0603030403020204" pitchFamily="34" charset="0"/>
              <a:cs typeface="Calibri Light" panose="020F0302020204030204" pitchFamily="34" charset="0"/>
            </a:endParaRPr>
          </a:p>
          <a:p>
            <a:pPr marL="171450" lvl="0" indent="-171450" defTabSz="914400">
              <a:buFontTx/>
              <a:buChar char="•"/>
            </a:pPr>
            <a:r>
              <a:rPr lang="en-US" altLang="en-US" sz="1200" dirty="0">
                <a:solidFill>
                  <a:schemeClr val="tx1">
                    <a:lumMod val="65000"/>
                    <a:lumOff val="35000"/>
                  </a:schemeClr>
                </a:solidFill>
                <a:latin typeface="Lub Dub Medium" panose="020B0603030403020204" pitchFamily="34" charset="0"/>
                <a:cs typeface="Calibri Light" panose="020F0302020204030204" pitchFamily="34" charset="0"/>
              </a:rPr>
              <a:t>ND = Not Documented. Select ND when there is no documentation in the medical record to explain why a treatment or intervention is not performed.</a:t>
            </a:r>
          </a:p>
          <a:p>
            <a:pPr marL="171450" lvl="0" indent="-171450" defTabSz="914400">
              <a:buFontTx/>
              <a:buChar char="•"/>
            </a:pPr>
            <a:r>
              <a:rPr lang="en-US" altLang="en-US" sz="1200" dirty="0">
                <a:solidFill>
                  <a:schemeClr val="tx1">
                    <a:lumMod val="65000"/>
                    <a:lumOff val="35000"/>
                  </a:schemeClr>
                </a:solidFill>
                <a:latin typeface="Lub Dub Medium" panose="020B0603030403020204" pitchFamily="34" charset="0"/>
                <a:cs typeface="Calibri Light" panose="020F0302020204030204" pitchFamily="34" charset="0"/>
              </a:rPr>
              <a:t>NC = None-Contraindicated. Select NC when a reason for non-treatment was documented in the medical record (e.g. not indicated, contraindicated, patient/family refused).</a:t>
            </a:r>
          </a:p>
          <a:p>
            <a:pPr marL="171450" lvl="0" indent="-171450" defTabSz="914400">
              <a:buFontTx/>
              <a:buChar char="•"/>
            </a:pPr>
            <a:r>
              <a:rPr lang="en-US" altLang="en-US" sz="1200" dirty="0">
                <a:solidFill>
                  <a:schemeClr val="tx1">
                    <a:lumMod val="65000"/>
                    <a:lumOff val="35000"/>
                  </a:schemeClr>
                </a:solidFill>
                <a:latin typeface="Lub Dub Medium" panose="020B0603030403020204" pitchFamily="34" charset="0"/>
                <a:cs typeface="Calibri Light" panose="020F0302020204030204" pitchFamily="34" charset="0"/>
              </a:rPr>
              <a:t>UTD = Unable to determine.</a:t>
            </a:r>
          </a:p>
          <a:p>
            <a:pPr marL="171450" lvl="0" indent="-171450" defTabSz="914400">
              <a:buFontTx/>
              <a:buChar char="•"/>
            </a:pPr>
            <a:r>
              <a:rPr lang="en-US" altLang="en-US" sz="1200" dirty="0">
                <a:solidFill>
                  <a:schemeClr val="tx1">
                    <a:lumMod val="65000"/>
                    <a:lumOff val="35000"/>
                  </a:schemeClr>
                </a:solidFill>
                <a:latin typeface="Lub Dub Medium" panose="020B0603030403020204" pitchFamily="34" charset="0"/>
                <a:cs typeface="Calibri Light" panose="020F0302020204030204" pitchFamily="34" charset="0"/>
              </a:rPr>
              <a:t>TJC = The Joint Commission</a:t>
            </a:r>
          </a:p>
          <a:p>
            <a:pPr marL="171450" lvl="0" indent="-171450" defTabSz="914400">
              <a:buFontTx/>
              <a:buChar char="•"/>
            </a:pPr>
            <a:r>
              <a:rPr lang="en-US" altLang="en-US" sz="1200" dirty="0">
                <a:solidFill>
                  <a:schemeClr val="tx1">
                    <a:lumMod val="65000"/>
                    <a:lumOff val="35000"/>
                  </a:schemeClr>
                </a:solidFill>
                <a:latin typeface="Lub Dub Medium" panose="020B0603030403020204" pitchFamily="34" charset="0"/>
                <a:cs typeface="Calibri Light" panose="020F0302020204030204" pitchFamily="34" charset="0"/>
              </a:rPr>
              <a:t>PSC = Primary Stroke Center</a:t>
            </a:r>
          </a:p>
          <a:p>
            <a:pPr marL="171450" lvl="0" indent="-171450" defTabSz="914400">
              <a:buFontTx/>
              <a:buChar char="•"/>
            </a:pPr>
            <a:r>
              <a:rPr lang="en-US" altLang="en-US" sz="1200" dirty="0">
                <a:solidFill>
                  <a:schemeClr val="tx1">
                    <a:lumMod val="65000"/>
                    <a:lumOff val="35000"/>
                  </a:schemeClr>
                </a:solidFill>
                <a:latin typeface="Lub Dub Medium" panose="020B0603030403020204" pitchFamily="34" charset="0"/>
                <a:cs typeface="Calibri Light" panose="020F0302020204030204" pitchFamily="34" charset="0"/>
              </a:rPr>
              <a:t>IV t-PA (or IV </a:t>
            </a:r>
            <a:r>
              <a:rPr lang="en-US" altLang="en-US" sz="1200" dirty="0" err="1">
                <a:solidFill>
                  <a:schemeClr val="tx1">
                    <a:lumMod val="65000"/>
                    <a:lumOff val="35000"/>
                  </a:schemeClr>
                </a:solidFill>
                <a:latin typeface="Lub Dub Medium" panose="020B0603030403020204" pitchFamily="34" charset="0"/>
                <a:cs typeface="Calibri Light" panose="020F0302020204030204" pitchFamily="34" charset="0"/>
              </a:rPr>
              <a:t>rt</a:t>
            </a:r>
            <a:r>
              <a:rPr lang="en-US" altLang="en-US" sz="1200" dirty="0">
                <a:solidFill>
                  <a:schemeClr val="tx1">
                    <a:lumMod val="65000"/>
                    <a:lumOff val="35000"/>
                  </a:schemeClr>
                </a:solidFill>
                <a:latin typeface="Lub Dub Medium" panose="020B0603030403020204" pitchFamily="34" charset="0"/>
                <a:cs typeface="Calibri Light" panose="020F0302020204030204" pitchFamily="34" charset="0"/>
              </a:rPr>
              <a:t>-PA) = Intravenous Tissue Plasminogen Activator</a:t>
            </a:r>
          </a:p>
          <a:p>
            <a:pPr marL="171450" lvl="0" indent="-171450" defTabSz="914400">
              <a:buFontTx/>
              <a:buChar char="•"/>
            </a:pPr>
            <a:r>
              <a:rPr lang="en-US" altLang="en-US" sz="1200" dirty="0">
                <a:solidFill>
                  <a:schemeClr val="tx1">
                    <a:lumMod val="65000"/>
                    <a:lumOff val="35000"/>
                  </a:schemeClr>
                </a:solidFill>
                <a:latin typeface="Lub Dub Medium" panose="020B0603030403020204" pitchFamily="34" charset="0"/>
                <a:cs typeface="Calibri Light" panose="020F0302020204030204" pitchFamily="34" charset="0"/>
              </a:rPr>
              <a:t>PMT = Patient Management Tool</a:t>
            </a:r>
          </a:p>
        </p:txBody>
      </p:sp>
    </p:spTree>
    <p:extLst>
      <p:ext uri="{BB962C8B-B14F-4D97-AF65-F5344CB8AC3E}">
        <p14:creationId xmlns:p14="http://schemas.microsoft.com/office/powerpoint/2010/main" val="3903959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7F01F6-9EC6-45BD-92C4-AEAA368247CF}"/>
              </a:ext>
            </a:extLst>
          </p:cNvPr>
          <p:cNvSpPr>
            <a:spLocks noGrp="1"/>
          </p:cNvSpPr>
          <p:nvPr>
            <p:ph type="body" sz="quarter" idx="13"/>
          </p:nvPr>
        </p:nvSpPr>
        <p:spPr>
          <a:xfrm>
            <a:off x="101600" y="722313"/>
            <a:ext cx="6629400" cy="3257550"/>
          </a:xfrm>
        </p:spPr>
        <p:txBody>
          <a:bodyPr/>
          <a:lstStyle/>
          <a:p>
            <a:r>
              <a:rPr lang="en-US" sz="1800" dirty="0">
                <a:latin typeface="Lub Dub Medium" panose="020B0603030403020204" pitchFamily="34" charset="0"/>
              </a:rPr>
              <a:t>TIAs</a:t>
            </a:r>
          </a:p>
          <a:p>
            <a:r>
              <a:rPr lang="en-US" sz="1800" dirty="0">
                <a:latin typeface="Lub Dub Medium" panose="020B0603030403020204" pitchFamily="34" charset="0"/>
              </a:rPr>
              <a:t>No Stroke Related Diagnosis </a:t>
            </a:r>
          </a:p>
          <a:p>
            <a:r>
              <a:rPr lang="en-US" sz="1800" dirty="0">
                <a:latin typeface="Lub Dub Medium" panose="020B0603030403020204" pitchFamily="34" charset="0"/>
              </a:rPr>
              <a:t>Minimum # of Cases </a:t>
            </a:r>
          </a:p>
          <a:p>
            <a:r>
              <a:rPr lang="en-US" sz="1800" dirty="0">
                <a:latin typeface="Lub Dub Medium" panose="020B0603030403020204" pitchFamily="34" charset="0"/>
              </a:rPr>
              <a:t>Minimum # of Data Elements</a:t>
            </a:r>
          </a:p>
          <a:p>
            <a:r>
              <a:rPr lang="en-US" sz="1800" dirty="0">
                <a:latin typeface="Lub Dub Medium" panose="020B0603030403020204" pitchFamily="34" charset="0"/>
              </a:rPr>
              <a:t>Data Submission </a:t>
            </a:r>
          </a:p>
          <a:p>
            <a:r>
              <a:rPr lang="en-US" sz="1800" dirty="0">
                <a:latin typeface="Lub Dub Medium" panose="020B0603030403020204" pitchFamily="34" charset="0"/>
              </a:rPr>
              <a:t>TIA webinar: https://www.youtube.com/watch?v=LI65moumgjQ</a:t>
            </a:r>
          </a:p>
          <a:p>
            <a:endParaRPr lang="en-US" sz="1800" dirty="0">
              <a:latin typeface="Lub Dub Medium" panose="020B0603030403020204" pitchFamily="34" charset="0"/>
            </a:endParaRPr>
          </a:p>
          <a:p>
            <a:endParaRPr lang="en-US" sz="1800" dirty="0">
              <a:latin typeface="Lub Dub Medium" panose="020B0603030403020204" pitchFamily="34" charset="0"/>
            </a:endParaRPr>
          </a:p>
          <a:p>
            <a:endParaRPr lang="en-US" dirty="0"/>
          </a:p>
        </p:txBody>
      </p:sp>
      <p:sp>
        <p:nvSpPr>
          <p:cNvPr id="3" name="Title 2">
            <a:extLst>
              <a:ext uri="{FF2B5EF4-FFF2-40B4-BE49-F238E27FC236}">
                <a16:creationId xmlns:a16="http://schemas.microsoft.com/office/drawing/2014/main" id="{FFDDB322-E300-49DD-8DA7-BD48F13ACEE0}"/>
              </a:ext>
            </a:extLst>
          </p:cNvPr>
          <p:cNvSpPr>
            <a:spLocks noGrp="1"/>
          </p:cNvSpPr>
          <p:nvPr>
            <p:ph type="title"/>
          </p:nvPr>
        </p:nvSpPr>
        <p:spPr>
          <a:xfrm>
            <a:off x="21336" y="208026"/>
            <a:ext cx="6629400" cy="400050"/>
          </a:xfrm>
        </p:spPr>
        <p:txBody>
          <a:bodyPr/>
          <a:lstStyle/>
          <a:p>
            <a:r>
              <a:rPr lang="en-US" dirty="0">
                <a:solidFill>
                  <a:schemeClr val="bg1"/>
                </a:solidFill>
                <a:latin typeface="Lub Dub Medium" panose="020B0603030403020204" pitchFamily="34" charset="0"/>
              </a:rPr>
              <a:t>FAQs</a:t>
            </a:r>
          </a:p>
        </p:txBody>
      </p:sp>
      <p:sp>
        <p:nvSpPr>
          <p:cNvPr id="4" name="Date Placeholder 3">
            <a:extLst>
              <a:ext uri="{FF2B5EF4-FFF2-40B4-BE49-F238E27FC236}">
                <a16:creationId xmlns:a16="http://schemas.microsoft.com/office/drawing/2014/main" id="{D45CD956-2EB1-4C5D-875F-2FCDB8B9C3F4}"/>
              </a:ext>
            </a:extLst>
          </p:cNvPr>
          <p:cNvSpPr>
            <a:spLocks noGrp="1"/>
          </p:cNvSpPr>
          <p:nvPr>
            <p:ph type="dt" sz="half" idx="14"/>
          </p:nvPr>
        </p:nvSpPr>
        <p:spPr/>
        <p:txBody>
          <a:bodyPr/>
          <a:lstStyle/>
          <a:p>
            <a:pPr>
              <a:defRPr/>
            </a:pPr>
            <a:fld id="{F74618A1-B801-4218-9CC6-4E0EBA485AA8}" type="datetime1">
              <a:rPr lang="en-US" smtClean="0"/>
              <a:pPr>
                <a:defRPr/>
              </a:pPr>
              <a:t>10/21/2018</a:t>
            </a:fld>
            <a:endParaRPr lang="en-US"/>
          </a:p>
        </p:txBody>
      </p:sp>
      <p:sp>
        <p:nvSpPr>
          <p:cNvPr id="5" name="Footer Placeholder 4">
            <a:extLst>
              <a:ext uri="{FF2B5EF4-FFF2-40B4-BE49-F238E27FC236}">
                <a16:creationId xmlns:a16="http://schemas.microsoft.com/office/drawing/2014/main" id="{452DF050-F830-4AF4-88CE-72FCF88752CC}"/>
              </a:ext>
            </a:extLst>
          </p:cNvPr>
          <p:cNvSpPr>
            <a:spLocks noGrp="1"/>
          </p:cNvSpPr>
          <p:nvPr>
            <p:ph type="ftr" sz="quarter" idx="15"/>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17AF9F49-B9BF-4B17-8A3B-7FEB618495F7}"/>
              </a:ext>
            </a:extLst>
          </p:cNvPr>
          <p:cNvSpPr>
            <a:spLocks noGrp="1"/>
          </p:cNvSpPr>
          <p:nvPr>
            <p:ph type="sldNum" sz="quarter" idx="16"/>
          </p:nvPr>
        </p:nvSpPr>
        <p:spPr/>
        <p:txBody>
          <a:bodyPr/>
          <a:lstStyle/>
          <a:p>
            <a:pPr>
              <a:defRPr/>
            </a:pPr>
            <a:fld id="{62A649EB-76D1-425E-9F01-A826071BB4F0}" type="slidenum">
              <a:rPr lang="en-US" smtClean="0"/>
              <a:pPr>
                <a:defRPr/>
              </a:pPr>
              <a:t>17</a:t>
            </a:fld>
            <a:endParaRPr lang="en-US"/>
          </a:p>
        </p:txBody>
      </p:sp>
      <p:pic>
        <p:nvPicPr>
          <p:cNvPr id="7" name="Picture 6">
            <a:extLst>
              <a:ext uri="{FF2B5EF4-FFF2-40B4-BE49-F238E27FC236}">
                <a16:creationId xmlns:a16="http://schemas.microsoft.com/office/drawing/2014/main" id="{F94D4A7B-B2AA-4FE3-98C6-75F43A66F946}"/>
              </a:ext>
            </a:extLst>
          </p:cNvPr>
          <p:cNvPicPr>
            <a:picLocks noChangeAspect="1"/>
          </p:cNvPicPr>
          <p:nvPr/>
        </p:nvPicPr>
        <p:blipFill>
          <a:blip r:embed="rId3"/>
          <a:stretch>
            <a:fillRect/>
          </a:stretch>
        </p:blipFill>
        <p:spPr>
          <a:xfrm>
            <a:off x="3843948" y="819150"/>
            <a:ext cx="2912452" cy="2612413"/>
          </a:xfrm>
          <a:prstGeom prst="rect">
            <a:avLst/>
          </a:prstGeom>
        </p:spPr>
      </p:pic>
    </p:spTree>
    <p:extLst>
      <p:ext uri="{BB962C8B-B14F-4D97-AF65-F5344CB8AC3E}">
        <p14:creationId xmlns:p14="http://schemas.microsoft.com/office/powerpoint/2010/main" val="488844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19074E-3E00-446E-850C-B97A603ABB14}"/>
              </a:ext>
            </a:extLst>
          </p:cNvPr>
          <p:cNvSpPr>
            <a:spLocks noGrp="1"/>
          </p:cNvSpPr>
          <p:nvPr>
            <p:ph type="body" sz="quarter" idx="13"/>
          </p:nvPr>
        </p:nvSpPr>
        <p:spPr>
          <a:xfrm>
            <a:off x="114300" y="2317750"/>
            <a:ext cx="6629400" cy="2254250"/>
          </a:xfrm>
        </p:spPr>
        <p:txBody>
          <a:bodyPr/>
          <a:lstStyle/>
          <a:p>
            <a:pPr marL="0" indent="0">
              <a:buFont typeface="Arial" panose="020B0604020202020204" pitchFamily="34" charset="0"/>
              <a:buNone/>
              <a:defRPr/>
            </a:pPr>
            <a:r>
              <a:rPr lang="en-US" sz="2400" dirty="0">
                <a:solidFill>
                  <a:schemeClr val="tx1">
                    <a:lumMod val="85000"/>
                    <a:lumOff val="15000"/>
                  </a:schemeClr>
                </a:solidFill>
                <a:latin typeface="Lub Dub Medium" panose="020B0603030403020204" pitchFamily="34" charset="0"/>
                <a:cs typeface="Calibri Light" panose="020F0302020204030204" pitchFamily="34" charset="0"/>
              </a:rPr>
              <a:t>1.) Patient ID</a:t>
            </a:r>
          </a:p>
          <a:p>
            <a:pPr marL="0" indent="0">
              <a:buFont typeface="Arial" panose="020B0604020202020204" pitchFamily="34" charset="0"/>
              <a:buNone/>
              <a:defRPr/>
            </a:pPr>
            <a:r>
              <a:rPr lang="en-US" sz="2400" dirty="0">
                <a:solidFill>
                  <a:schemeClr val="tx1">
                    <a:lumMod val="85000"/>
                    <a:lumOff val="15000"/>
                  </a:schemeClr>
                </a:solidFill>
                <a:latin typeface="Lub Dub Medium" panose="020B0603030403020204" pitchFamily="34" charset="0"/>
                <a:cs typeface="Calibri Light" panose="020F0302020204030204" pitchFamily="34" charset="0"/>
              </a:rPr>
              <a:t>2.) Save </a:t>
            </a:r>
          </a:p>
        </p:txBody>
      </p:sp>
      <p:sp>
        <p:nvSpPr>
          <p:cNvPr id="21507" name="Title 2">
            <a:extLst>
              <a:ext uri="{FF2B5EF4-FFF2-40B4-BE49-F238E27FC236}">
                <a16:creationId xmlns:a16="http://schemas.microsoft.com/office/drawing/2014/main" id="{49993B85-B9DB-4D17-AB17-3A68B583FF78}"/>
              </a:ext>
            </a:extLst>
          </p:cNvPr>
          <p:cNvSpPr>
            <a:spLocks noGrp="1"/>
          </p:cNvSpPr>
          <p:nvPr>
            <p:ph type="title"/>
          </p:nvPr>
        </p:nvSpPr>
        <p:spPr>
          <a:xfrm>
            <a:off x="26988" y="133350"/>
            <a:ext cx="6629400" cy="400050"/>
          </a:xfrm>
        </p:spPr>
        <p:txBody>
          <a:bodyPr/>
          <a:lstStyle/>
          <a:p>
            <a:r>
              <a:rPr lang="en-US" altLang="en-US" sz="2400" dirty="0">
                <a:solidFill>
                  <a:schemeClr val="bg1"/>
                </a:solidFill>
                <a:latin typeface="Lub Dub Medium" panose="020B0603030403020204" pitchFamily="34" charset="0"/>
                <a:cs typeface="Calibri Light" panose="020F0302020204030204" pitchFamily="34" charset="0"/>
              </a:rPr>
              <a:t>Navigation</a:t>
            </a:r>
          </a:p>
        </p:txBody>
      </p:sp>
      <p:sp>
        <p:nvSpPr>
          <p:cNvPr id="4" name="Date Placeholder 3">
            <a:extLst>
              <a:ext uri="{FF2B5EF4-FFF2-40B4-BE49-F238E27FC236}">
                <a16:creationId xmlns:a16="http://schemas.microsoft.com/office/drawing/2014/main" id="{DF53D321-0366-497F-9E77-2C46CD76343E}"/>
              </a:ext>
            </a:extLst>
          </p:cNvPr>
          <p:cNvSpPr>
            <a:spLocks noGrp="1"/>
          </p:cNvSpPr>
          <p:nvPr>
            <p:ph type="dt" sz="quarter" idx="14"/>
          </p:nvPr>
        </p:nvSpPr>
        <p:spPr/>
        <p:txBody>
          <a:bodyPr/>
          <a:lstStyle/>
          <a:p>
            <a:pPr>
              <a:defRPr/>
            </a:pPr>
            <a:fld id="{65EE0998-F170-44EB-BCCD-99F79D55B286}" type="datetime1">
              <a:rPr lang="en-US" smtClean="0"/>
              <a:pPr>
                <a:defRPr/>
              </a:pPr>
              <a:t>10/21/2018</a:t>
            </a:fld>
            <a:endParaRPr lang="en-US"/>
          </a:p>
        </p:txBody>
      </p:sp>
      <p:sp>
        <p:nvSpPr>
          <p:cNvPr id="5" name="Footer Placeholder 4">
            <a:extLst>
              <a:ext uri="{FF2B5EF4-FFF2-40B4-BE49-F238E27FC236}">
                <a16:creationId xmlns:a16="http://schemas.microsoft.com/office/drawing/2014/main" id="{B6CEF50A-2EDB-4BE9-BE42-3177DCCFF3DC}"/>
              </a:ext>
            </a:extLst>
          </p:cNvPr>
          <p:cNvSpPr>
            <a:spLocks noGrp="1"/>
          </p:cNvSpPr>
          <p:nvPr>
            <p:ph type="ftr" sz="quarter" idx="15"/>
          </p:nvPr>
        </p:nvSpPr>
        <p:spPr/>
        <p:txBody>
          <a:bodyPr/>
          <a:lstStyle/>
          <a:p>
            <a:pPr>
              <a:defRPr/>
            </a:pPr>
            <a:r>
              <a:rPr lang="en-US"/>
              <a:t>©2013, American Heart Association </a:t>
            </a:r>
          </a:p>
        </p:txBody>
      </p:sp>
      <p:sp>
        <p:nvSpPr>
          <p:cNvPr id="21510" name="Slide Number Placeholder 5">
            <a:extLst>
              <a:ext uri="{FF2B5EF4-FFF2-40B4-BE49-F238E27FC236}">
                <a16:creationId xmlns:a16="http://schemas.microsoft.com/office/drawing/2014/main" id="{DD7205CA-76D0-43FE-9377-F3D9F15385E5}"/>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92E2F72-ABAC-40B4-8564-22020A6A79B0}" type="slidenum">
              <a:rPr lang="en-US" altLang="en-US" smtClean="0">
                <a:solidFill>
                  <a:srgbClr val="31859C"/>
                </a:solidFill>
                <a:latin typeface="Helvetica" panose="020B0604020202020204" pitchFamily="34" charset="0"/>
              </a:rPr>
              <a:pPr/>
              <a:t>18</a:t>
            </a:fld>
            <a:endParaRPr lang="en-US" altLang="en-US">
              <a:solidFill>
                <a:srgbClr val="31859C"/>
              </a:solidFill>
              <a:latin typeface="Helvetica" panose="020B0604020202020204" pitchFamily="34" charset="0"/>
            </a:endParaRPr>
          </a:p>
        </p:txBody>
      </p:sp>
      <p:pic>
        <p:nvPicPr>
          <p:cNvPr id="21511" name="Picture 6">
            <a:extLst>
              <a:ext uri="{FF2B5EF4-FFF2-40B4-BE49-F238E27FC236}">
                <a16:creationId xmlns:a16="http://schemas.microsoft.com/office/drawing/2014/main" id="{E33205FF-2279-444B-A5CA-F928EB9EA8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695325"/>
            <a:ext cx="68453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a:extLst>
              <a:ext uri="{FF2B5EF4-FFF2-40B4-BE49-F238E27FC236}">
                <a16:creationId xmlns:a16="http://schemas.microsoft.com/office/drawing/2014/main" id="{BE750C15-2109-4874-95E1-F385E06001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 y="2584450"/>
            <a:ext cx="32575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2">
            <a:extLst>
              <a:ext uri="{FF2B5EF4-FFF2-40B4-BE49-F238E27FC236}">
                <a16:creationId xmlns:a16="http://schemas.microsoft.com/office/drawing/2014/main" id="{7B111B01-F97C-475D-BDC7-045E4586AB39}"/>
              </a:ext>
            </a:extLst>
          </p:cNvPr>
          <p:cNvSpPr>
            <a:spLocks noGrp="1"/>
          </p:cNvSpPr>
          <p:nvPr>
            <p:ph type="title"/>
          </p:nvPr>
        </p:nvSpPr>
        <p:spPr>
          <a:xfrm>
            <a:off x="114300" y="133350"/>
            <a:ext cx="6629400" cy="400050"/>
          </a:xfrm>
        </p:spPr>
        <p:txBody>
          <a:bodyPr/>
          <a:lstStyle/>
          <a:p>
            <a:r>
              <a:rPr lang="en-US" altLang="en-US" sz="2200" dirty="0">
                <a:solidFill>
                  <a:schemeClr val="bg1"/>
                </a:solidFill>
                <a:latin typeface="Lub Dub Medium" panose="020B0603030403020204" pitchFamily="34" charset="0"/>
                <a:cs typeface="Calibri Light" panose="020F0302020204030204" pitchFamily="34" charset="0"/>
              </a:rPr>
              <a:t>Entering Patients – Tips </a:t>
            </a:r>
          </a:p>
        </p:txBody>
      </p:sp>
      <p:sp>
        <p:nvSpPr>
          <p:cNvPr id="4" name="Date Placeholder 3">
            <a:extLst>
              <a:ext uri="{FF2B5EF4-FFF2-40B4-BE49-F238E27FC236}">
                <a16:creationId xmlns:a16="http://schemas.microsoft.com/office/drawing/2014/main" id="{F2176585-82D7-4FC5-B7F5-64CAA95AC660}"/>
              </a:ext>
            </a:extLst>
          </p:cNvPr>
          <p:cNvSpPr>
            <a:spLocks noGrp="1"/>
          </p:cNvSpPr>
          <p:nvPr>
            <p:ph type="dt" sz="quarter" idx="14"/>
          </p:nvPr>
        </p:nvSpPr>
        <p:spPr/>
        <p:txBody>
          <a:bodyPr/>
          <a:lstStyle/>
          <a:p>
            <a:pPr>
              <a:defRPr/>
            </a:pPr>
            <a:fld id="{65EE0998-F170-44EB-BCCD-99F79D55B286}" type="datetime1">
              <a:rPr lang="en-US" smtClean="0"/>
              <a:pPr>
                <a:defRPr/>
              </a:pPr>
              <a:t>10/21/2018</a:t>
            </a:fld>
            <a:endParaRPr lang="en-US" dirty="0"/>
          </a:p>
        </p:txBody>
      </p:sp>
      <p:sp>
        <p:nvSpPr>
          <p:cNvPr id="5" name="Footer Placeholder 4">
            <a:extLst>
              <a:ext uri="{FF2B5EF4-FFF2-40B4-BE49-F238E27FC236}">
                <a16:creationId xmlns:a16="http://schemas.microsoft.com/office/drawing/2014/main" id="{7EA5CC09-CF41-49FC-A681-1A43BF0981E0}"/>
              </a:ext>
            </a:extLst>
          </p:cNvPr>
          <p:cNvSpPr>
            <a:spLocks noGrp="1"/>
          </p:cNvSpPr>
          <p:nvPr>
            <p:ph type="ftr" sz="quarter" idx="15"/>
          </p:nvPr>
        </p:nvSpPr>
        <p:spPr/>
        <p:txBody>
          <a:bodyPr/>
          <a:lstStyle/>
          <a:p>
            <a:pPr>
              <a:defRPr/>
            </a:pPr>
            <a:r>
              <a:rPr lang="en-US" dirty="0"/>
              <a:t>©2013, American Heart Association </a:t>
            </a:r>
          </a:p>
        </p:txBody>
      </p:sp>
      <p:sp>
        <p:nvSpPr>
          <p:cNvPr id="23558" name="Slide Number Placeholder 5">
            <a:extLst>
              <a:ext uri="{FF2B5EF4-FFF2-40B4-BE49-F238E27FC236}">
                <a16:creationId xmlns:a16="http://schemas.microsoft.com/office/drawing/2014/main" id="{F3C03CC6-15CA-406A-90C6-1ADF88926E2F}"/>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FF83E26-FFB4-4B60-9D19-F5DBE0F705C6}" type="slidenum">
              <a:rPr lang="en-US" altLang="en-US" smtClean="0">
                <a:solidFill>
                  <a:srgbClr val="31859C"/>
                </a:solidFill>
                <a:latin typeface="Helvetica" panose="020B0604020202020204" pitchFamily="34" charset="0"/>
              </a:rPr>
              <a:pPr/>
              <a:t>19</a:t>
            </a:fld>
            <a:endParaRPr lang="en-US" altLang="en-US">
              <a:solidFill>
                <a:srgbClr val="31859C"/>
              </a:solidFill>
              <a:latin typeface="Helvetica" panose="020B0604020202020204" pitchFamily="34" charset="0"/>
            </a:endParaRPr>
          </a:p>
        </p:txBody>
      </p:sp>
      <p:pic>
        <p:nvPicPr>
          <p:cNvPr id="23559" name="Picture 6">
            <a:extLst>
              <a:ext uri="{FF2B5EF4-FFF2-40B4-BE49-F238E27FC236}">
                <a16:creationId xmlns:a16="http://schemas.microsoft.com/office/drawing/2014/main" id="{5417FE1B-4B66-4390-BFD2-A3E5559623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 y="742950"/>
            <a:ext cx="35433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4E616072-9E6B-4008-BC37-999784126F74}"/>
              </a:ext>
            </a:extLst>
          </p:cNvPr>
          <p:cNvSpPr/>
          <p:nvPr/>
        </p:nvSpPr>
        <p:spPr>
          <a:xfrm>
            <a:off x="106363" y="1793875"/>
            <a:ext cx="990600" cy="33972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3561" name="Picture 8">
            <a:extLst>
              <a:ext uri="{FF2B5EF4-FFF2-40B4-BE49-F238E27FC236}">
                <a16:creationId xmlns:a16="http://schemas.microsoft.com/office/drawing/2014/main" id="{956C6748-7909-4FD5-A856-38FDE843101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266825"/>
            <a:ext cx="273526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07B3AB8-374B-4737-9626-509CED54A987}"/>
              </a:ext>
            </a:extLst>
          </p:cNvPr>
          <p:cNvSpPr/>
          <p:nvPr/>
        </p:nvSpPr>
        <p:spPr>
          <a:xfrm>
            <a:off x="3235325" y="2701925"/>
            <a:ext cx="3508375" cy="2062163"/>
          </a:xfrm>
          <a:prstGeom prst="rect">
            <a:avLst/>
          </a:prstGeom>
        </p:spPr>
        <p:txBody>
          <a:bodyPr>
            <a:spAutoFit/>
          </a:bodyPr>
          <a:lstStyle/>
          <a:p>
            <a:pPr marL="342900" fontAlgn="ctr">
              <a:spcBef>
                <a:spcPts val="0"/>
              </a:spcBef>
              <a:spcAft>
                <a:spcPts val="0"/>
              </a:spcAft>
              <a:defRPr/>
            </a:pPr>
            <a:r>
              <a:rPr lang="en-US" sz="1600" b="1" u="sng" dirty="0">
                <a:latin typeface="Calibri" panose="020F0502020204030204" pitchFamily="34" charset="0"/>
              </a:rPr>
              <a:t>Types of "Errors"</a:t>
            </a:r>
          </a:p>
          <a:p>
            <a:pPr marL="742950" lvl="1" indent="-285750" fontAlgn="ctr">
              <a:spcBef>
                <a:spcPts val="0"/>
              </a:spcBef>
              <a:spcAft>
                <a:spcPts val="0"/>
              </a:spcAft>
              <a:buFont typeface="+mj-lt"/>
              <a:buAutoNum type="alphaLcPeriod"/>
              <a:defRPr/>
            </a:pPr>
            <a:r>
              <a:rPr lang="en-US" sz="1600" b="1" dirty="0">
                <a:solidFill>
                  <a:srgbClr val="FF0000"/>
                </a:solidFill>
                <a:latin typeface="Calibri" panose="020F0502020204030204" pitchFamily="34" charset="0"/>
              </a:rPr>
              <a:t>Critical Errors </a:t>
            </a:r>
            <a:r>
              <a:rPr lang="en-US" sz="1600" dirty="0">
                <a:latin typeface="Calibri" panose="020F0502020204030204" pitchFamily="34" charset="0"/>
              </a:rPr>
              <a:t>- prevent from saving </a:t>
            </a:r>
          </a:p>
          <a:p>
            <a:pPr marL="742950" lvl="1" indent="-285750" fontAlgn="ctr">
              <a:spcBef>
                <a:spcPts val="0"/>
              </a:spcBef>
              <a:spcAft>
                <a:spcPts val="0"/>
              </a:spcAft>
              <a:buFont typeface="+mj-lt"/>
              <a:buAutoNum type="alphaLcPeriod"/>
              <a:defRPr/>
            </a:pPr>
            <a:r>
              <a:rPr lang="en-US" sz="1600" b="1" dirty="0">
                <a:solidFill>
                  <a:schemeClr val="accent2">
                    <a:lumMod val="75000"/>
                  </a:schemeClr>
                </a:solidFill>
                <a:latin typeface="Calibri" panose="020F0502020204030204" pitchFamily="34" charset="0"/>
              </a:rPr>
              <a:t>Errors </a:t>
            </a:r>
            <a:r>
              <a:rPr lang="en-US" sz="1600" b="1" dirty="0">
                <a:latin typeface="Calibri" panose="020F0502020204030204" pitchFamily="34" charset="0"/>
              </a:rPr>
              <a:t>-- prevent from saving </a:t>
            </a:r>
            <a:r>
              <a:rPr lang="en-US" sz="1600" dirty="0">
                <a:latin typeface="Calibri" panose="020F0502020204030204" pitchFamily="34" charset="0"/>
              </a:rPr>
              <a:t>as complete</a:t>
            </a:r>
          </a:p>
          <a:p>
            <a:pPr marL="742950" lvl="1" indent="-285750" fontAlgn="ctr">
              <a:spcBef>
                <a:spcPts val="0"/>
              </a:spcBef>
              <a:spcAft>
                <a:spcPts val="0"/>
              </a:spcAft>
              <a:buFont typeface="+mj-lt"/>
              <a:buAutoNum type="alphaLcPeriod"/>
              <a:defRPr/>
            </a:pPr>
            <a:r>
              <a:rPr lang="en-US" sz="1600" b="1" dirty="0">
                <a:solidFill>
                  <a:schemeClr val="bg1">
                    <a:lumMod val="50000"/>
                  </a:schemeClr>
                </a:solidFill>
                <a:latin typeface="Calibri" panose="020F0502020204030204" pitchFamily="34" charset="0"/>
              </a:rPr>
              <a:t>Warnings</a:t>
            </a:r>
            <a:r>
              <a:rPr lang="en-US" sz="1600" dirty="0">
                <a:latin typeface="Calibri" panose="020F0502020204030204" pitchFamily="34" charset="0"/>
              </a:rPr>
              <a:t> -- informational, does not prevent from saving as complete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EA4F5AF-D2F6-48D0-A021-985CC9271069}"/>
              </a:ext>
            </a:extLst>
          </p:cNvPr>
          <p:cNvSpPr>
            <a:spLocks noGrp="1"/>
          </p:cNvSpPr>
          <p:nvPr>
            <p:ph type="subTitle" idx="1"/>
          </p:nvPr>
        </p:nvSpPr>
        <p:spPr>
          <a:xfrm>
            <a:off x="77724" y="942975"/>
            <a:ext cx="6629400" cy="3257550"/>
          </a:xfrm>
        </p:spPr>
        <p:txBody>
          <a:bodyPr/>
          <a:lstStyle/>
          <a:p>
            <a:pPr marL="285750" indent="-285750">
              <a:buFont typeface="Arial" panose="020B0604020202020204" pitchFamily="34" charset="0"/>
              <a:buChar char="•"/>
            </a:pPr>
            <a:r>
              <a:rPr lang="en-US" sz="1400" dirty="0">
                <a:latin typeface="Lub Dub Medium" panose="020B0603030403020204" pitchFamily="34" charset="0"/>
              </a:rPr>
              <a:t>Navigate Get With The Guidelines – Stroke</a:t>
            </a:r>
            <a:r>
              <a:rPr lang="en-US" sz="1400" dirty="0">
                <a:latin typeface="Calibri" panose="020F0502020204030204" pitchFamily="34" charset="0"/>
                <a:cs typeface="Calibri" panose="020F0502020204030204" pitchFamily="34" charset="0"/>
              </a:rPr>
              <a:t>®</a:t>
            </a:r>
            <a:r>
              <a:rPr lang="en-US" sz="1400" dirty="0">
                <a:latin typeface="Lub Dub Medium" panose="020B0603030403020204" pitchFamily="34" charset="0"/>
              </a:rPr>
              <a:t>: Patient Management Tool, Coding Instructions, Reports  </a:t>
            </a:r>
          </a:p>
          <a:p>
            <a:pPr marL="285750" indent="-285750">
              <a:buFont typeface="Arial" panose="020B0604020202020204" pitchFamily="34" charset="0"/>
              <a:buChar char="•"/>
            </a:pPr>
            <a:r>
              <a:rPr lang="en-US" sz="1400" dirty="0">
                <a:latin typeface="Lub Dub Medium" panose="020B0603030403020204" pitchFamily="34" charset="0"/>
              </a:rPr>
              <a:t>Idea for new quality improvement project at your hospital  </a:t>
            </a:r>
          </a:p>
          <a:p>
            <a:pPr marL="285750" indent="-285750">
              <a:buFont typeface="Arial" panose="020B0604020202020204" pitchFamily="34" charset="0"/>
              <a:buChar char="•"/>
            </a:pPr>
            <a:r>
              <a:rPr lang="en-US" sz="1400" dirty="0">
                <a:latin typeface="Lub Dub Medium" panose="020B0603030403020204" pitchFamily="34" charset="0"/>
              </a:rPr>
              <a:t>Sample Stroke Resources </a:t>
            </a:r>
          </a:p>
          <a:p>
            <a:pPr marL="285750" indent="-285750">
              <a:buFont typeface="Arial" panose="020B0604020202020204" pitchFamily="34" charset="0"/>
              <a:buChar char="•"/>
            </a:pPr>
            <a:r>
              <a:rPr lang="en-US" sz="1400" dirty="0">
                <a:latin typeface="Lub Dub Medium" panose="020B0603030403020204" pitchFamily="34" charset="0"/>
              </a:rPr>
              <a:t>Network/connect with other hospital </a:t>
            </a:r>
          </a:p>
          <a:p>
            <a:pPr marL="285750" indent="-285750">
              <a:buFont typeface="Arial" panose="020B0604020202020204" pitchFamily="34" charset="0"/>
              <a:buChar char="•"/>
            </a:pPr>
            <a:r>
              <a:rPr lang="en-US" sz="1400" dirty="0">
                <a:latin typeface="Lub Dub Medium" panose="020B0603030403020204" pitchFamily="34" charset="0"/>
              </a:rPr>
              <a:t>Login to Get With The Guidelines</a:t>
            </a:r>
            <a:r>
              <a:rPr lang="en-US" sz="1400" dirty="0">
                <a:latin typeface="Calibri" panose="020F0502020204030204" pitchFamily="34" charset="0"/>
                <a:cs typeface="Calibri" panose="020F0502020204030204" pitchFamily="34" charset="0"/>
              </a:rPr>
              <a:t>®</a:t>
            </a:r>
            <a:r>
              <a:rPr lang="en-US" sz="1400" dirty="0">
                <a:latin typeface="Lub Dub Medium" panose="020B0603030403020204" pitchFamily="34" charset="0"/>
              </a:rPr>
              <a:t> during this call </a:t>
            </a:r>
          </a:p>
          <a:p>
            <a:pPr marL="285750" indent="-285750">
              <a:buFont typeface="Arial" panose="020B0604020202020204" pitchFamily="34" charset="0"/>
              <a:buChar char="•"/>
            </a:pPr>
            <a:endParaRPr lang="en-US" sz="1400" dirty="0">
              <a:latin typeface="Lub Dub Medium" panose="020B0603030403020204" pitchFamily="34" charset="0"/>
            </a:endParaRPr>
          </a:p>
        </p:txBody>
      </p:sp>
      <p:sp>
        <p:nvSpPr>
          <p:cNvPr id="3" name="Title 2">
            <a:extLst>
              <a:ext uri="{FF2B5EF4-FFF2-40B4-BE49-F238E27FC236}">
                <a16:creationId xmlns:a16="http://schemas.microsoft.com/office/drawing/2014/main" id="{BE3CBA31-7412-4203-94AB-549F7C90D7EF}"/>
              </a:ext>
            </a:extLst>
          </p:cNvPr>
          <p:cNvSpPr>
            <a:spLocks noGrp="1"/>
          </p:cNvSpPr>
          <p:nvPr>
            <p:ph type="title"/>
          </p:nvPr>
        </p:nvSpPr>
        <p:spPr>
          <a:xfrm>
            <a:off x="114300" y="171450"/>
            <a:ext cx="6629400" cy="400050"/>
          </a:xfrm>
        </p:spPr>
        <p:txBody>
          <a:bodyPr/>
          <a:lstStyle/>
          <a:p>
            <a:r>
              <a:rPr lang="en-US" dirty="0">
                <a:solidFill>
                  <a:schemeClr val="bg1"/>
                </a:solidFill>
                <a:latin typeface="Lub Dub Medium" panose="020B0603030403020204" pitchFamily="34" charset="0"/>
              </a:rPr>
              <a:t>Overview/Goals </a:t>
            </a:r>
          </a:p>
        </p:txBody>
      </p:sp>
      <p:sp>
        <p:nvSpPr>
          <p:cNvPr id="4" name="Date Placeholder 3">
            <a:extLst>
              <a:ext uri="{FF2B5EF4-FFF2-40B4-BE49-F238E27FC236}">
                <a16:creationId xmlns:a16="http://schemas.microsoft.com/office/drawing/2014/main" id="{FD84EFFA-1C28-4B65-A6E6-21F940BBA547}"/>
              </a:ext>
            </a:extLst>
          </p:cNvPr>
          <p:cNvSpPr>
            <a:spLocks noGrp="1"/>
          </p:cNvSpPr>
          <p:nvPr>
            <p:ph type="dt" sz="half" idx="10"/>
          </p:nvPr>
        </p:nvSpPr>
        <p:spPr/>
        <p:txBody>
          <a:bodyPr/>
          <a:lstStyle/>
          <a:p>
            <a:pPr>
              <a:defRPr/>
            </a:pPr>
            <a:fld id="{A578BD61-6724-458E-B7CD-1037DE7D38F0}" type="datetime1">
              <a:rPr lang="en-US" smtClean="0"/>
              <a:pPr>
                <a:defRPr/>
              </a:pPr>
              <a:t>10/21/2018</a:t>
            </a:fld>
            <a:endParaRPr lang="en-US"/>
          </a:p>
        </p:txBody>
      </p:sp>
      <p:sp>
        <p:nvSpPr>
          <p:cNvPr id="5" name="Footer Placeholder 4">
            <a:extLst>
              <a:ext uri="{FF2B5EF4-FFF2-40B4-BE49-F238E27FC236}">
                <a16:creationId xmlns:a16="http://schemas.microsoft.com/office/drawing/2014/main" id="{FC4C9712-BC9A-4249-A3C1-51283D2A85EC}"/>
              </a:ext>
            </a:extLst>
          </p:cNvPr>
          <p:cNvSpPr>
            <a:spLocks noGrp="1"/>
          </p:cNvSpPr>
          <p:nvPr>
            <p:ph type="ftr" sz="quarter" idx="11"/>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31ED1B91-7657-446F-B92E-0D148E16995D}"/>
              </a:ext>
            </a:extLst>
          </p:cNvPr>
          <p:cNvSpPr>
            <a:spLocks noGrp="1"/>
          </p:cNvSpPr>
          <p:nvPr>
            <p:ph type="sldNum" sz="quarter" idx="12"/>
          </p:nvPr>
        </p:nvSpPr>
        <p:spPr/>
        <p:txBody>
          <a:bodyPr/>
          <a:lstStyle/>
          <a:p>
            <a:pPr>
              <a:defRPr/>
            </a:pPr>
            <a:fld id="{D5D77205-C95B-4FB7-B7D0-747D1521D64D}" type="slidenum">
              <a:rPr lang="en-US" smtClean="0"/>
              <a:pPr>
                <a:defRPr/>
              </a:pPr>
              <a:t>2</a:t>
            </a:fld>
            <a:endParaRPr lang="en-US"/>
          </a:p>
        </p:txBody>
      </p:sp>
    </p:spTree>
    <p:extLst>
      <p:ext uri="{BB962C8B-B14F-4D97-AF65-F5344CB8AC3E}">
        <p14:creationId xmlns:p14="http://schemas.microsoft.com/office/powerpoint/2010/main" val="4049056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900D40-72FF-4814-9254-410FB9F44968}"/>
              </a:ext>
            </a:extLst>
          </p:cNvPr>
          <p:cNvPicPr>
            <a:picLocks noChangeAspect="1"/>
          </p:cNvPicPr>
          <p:nvPr/>
        </p:nvPicPr>
        <p:blipFill>
          <a:blip r:embed="rId3"/>
          <a:stretch>
            <a:fillRect/>
          </a:stretch>
        </p:blipFill>
        <p:spPr>
          <a:xfrm>
            <a:off x="-76200" y="0"/>
            <a:ext cx="4038600" cy="3028950"/>
          </a:xfrm>
          <a:prstGeom prst="rect">
            <a:avLst/>
          </a:prstGeom>
        </p:spPr>
      </p:pic>
      <p:pic>
        <p:nvPicPr>
          <p:cNvPr id="8" name="Picture 7">
            <a:extLst>
              <a:ext uri="{FF2B5EF4-FFF2-40B4-BE49-F238E27FC236}">
                <a16:creationId xmlns:a16="http://schemas.microsoft.com/office/drawing/2014/main" id="{D5DD9407-1777-42BD-A47C-87BDA79EB0E9}"/>
              </a:ext>
            </a:extLst>
          </p:cNvPr>
          <p:cNvPicPr>
            <a:picLocks noChangeAspect="1"/>
          </p:cNvPicPr>
          <p:nvPr/>
        </p:nvPicPr>
        <p:blipFill>
          <a:blip r:embed="rId4"/>
          <a:stretch>
            <a:fillRect/>
          </a:stretch>
        </p:blipFill>
        <p:spPr>
          <a:xfrm>
            <a:off x="1753713" y="1919962"/>
            <a:ext cx="5113812" cy="3223538"/>
          </a:xfrm>
          <a:prstGeom prst="rect">
            <a:avLst/>
          </a:prstGeom>
        </p:spPr>
      </p:pic>
      <p:sp>
        <p:nvSpPr>
          <p:cNvPr id="4" name="Date Placeholder 3">
            <a:extLst>
              <a:ext uri="{FF2B5EF4-FFF2-40B4-BE49-F238E27FC236}">
                <a16:creationId xmlns:a16="http://schemas.microsoft.com/office/drawing/2014/main" id="{484E8DF3-2D14-4FED-95D6-026F97BF7376}"/>
              </a:ext>
            </a:extLst>
          </p:cNvPr>
          <p:cNvSpPr>
            <a:spLocks noGrp="1"/>
          </p:cNvSpPr>
          <p:nvPr>
            <p:ph type="dt" sz="half" idx="14"/>
          </p:nvPr>
        </p:nvSpPr>
        <p:spPr/>
        <p:txBody>
          <a:bodyPr/>
          <a:lstStyle/>
          <a:p>
            <a:pPr>
              <a:defRPr/>
            </a:pPr>
            <a:fld id="{F74618A1-B801-4218-9CC6-4E0EBA485AA8}" type="datetime1">
              <a:rPr lang="en-US" smtClean="0"/>
              <a:pPr>
                <a:defRPr/>
              </a:pPr>
              <a:t>10/21/2018</a:t>
            </a:fld>
            <a:endParaRPr lang="en-US"/>
          </a:p>
        </p:txBody>
      </p:sp>
      <p:sp>
        <p:nvSpPr>
          <p:cNvPr id="5" name="Footer Placeholder 4">
            <a:extLst>
              <a:ext uri="{FF2B5EF4-FFF2-40B4-BE49-F238E27FC236}">
                <a16:creationId xmlns:a16="http://schemas.microsoft.com/office/drawing/2014/main" id="{657FD64C-8086-44A3-A4D4-DC9E6798BE83}"/>
              </a:ext>
            </a:extLst>
          </p:cNvPr>
          <p:cNvSpPr>
            <a:spLocks noGrp="1"/>
          </p:cNvSpPr>
          <p:nvPr>
            <p:ph type="ftr" sz="quarter" idx="15"/>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E2CD41C9-B78F-4000-ACEA-46408266E3F4}"/>
              </a:ext>
            </a:extLst>
          </p:cNvPr>
          <p:cNvSpPr>
            <a:spLocks noGrp="1"/>
          </p:cNvSpPr>
          <p:nvPr>
            <p:ph type="sldNum" sz="quarter" idx="16"/>
          </p:nvPr>
        </p:nvSpPr>
        <p:spPr/>
        <p:txBody>
          <a:bodyPr/>
          <a:lstStyle/>
          <a:p>
            <a:pPr>
              <a:defRPr/>
            </a:pPr>
            <a:fld id="{62A649EB-76D1-425E-9F01-A826071BB4F0}" type="slidenum">
              <a:rPr lang="en-US" smtClean="0"/>
              <a:pPr>
                <a:defRPr/>
              </a:pPr>
              <a:t>20</a:t>
            </a:fld>
            <a:endParaRPr lang="en-US"/>
          </a:p>
        </p:txBody>
      </p:sp>
    </p:spTree>
    <p:extLst>
      <p:ext uri="{BB962C8B-B14F-4D97-AF65-F5344CB8AC3E}">
        <p14:creationId xmlns:p14="http://schemas.microsoft.com/office/powerpoint/2010/main" val="1714979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8D7DB9-F629-40E2-9DE1-597423BA3778}"/>
              </a:ext>
            </a:extLst>
          </p:cNvPr>
          <p:cNvPicPr>
            <a:picLocks noChangeAspect="1"/>
          </p:cNvPicPr>
          <p:nvPr/>
        </p:nvPicPr>
        <p:blipFill>
          <a:blip r:embed="rId3"/>
          <a:stretch>
            <a:fillRect/>
          </a:stretch>
        </p:blipFill>
        <p:spPr>
          <a:xfrm>
            <a:off x="0" y="756723"/>
            <a:ext cx="6858000" cy="2760417"/>
          </a:xfrm>
          <a:prstGeom prst="rect">
            <a:avLst/>
          </a:prstGeom>
        </p:spPr>
      </p:pic>
      <p:sp>
        <p:nvSpPr>
          <p:cNvPr id="3" name="Title 2">
            <a:extLst>
              <a:ext uri="{FF2B5EF4-FFF2-40B4-BE49-F238E27FC236}">
                <a16:creationId xmlns:a16="http://schemas.microsoft.com/office/drawing/2014/main" id="{E887AA90-AFEB-4DEA-B0D2-DD9E78A0CD61}"/>
              </a:ext>
            </a:extLst>
          </p:cNvPr>
          <p:cNvSpPr>
            <a:spLocks noGrp="1"/>
          </p:cNvSpPr>
          <p:nvPr>
            <p:ph type="title"/>
          </p:nvPr>
        </p:nvSpPr>
        <p:spPr>
          <a:xfrm>
            <a:off x="-28575" y="146464"/>
            <a:ext cx="6629400" cy="400050"/>
          </a:xfrm>
        </p:spPr>
        <p:txBody>
          <a:bodyPr/>
          <a:lstStyle/>
          <a:p>
            <a:r>
              <a:rPr lang="en-US" sz="2000" dirty="0">
                <a:solidFill>
                  <a:schemeClr val="bg1"/>
                </a:solidFill>
                <a:latin typeface="Lub Dub Medium" panose="020B0603030403020204" pitchFamily="34" charset="0"/>
                <a:cs typeface="Calibri Light" panose="020F0302020204030204" pitchFamily="34" charset="0"/>
              </a:rPr>
              <a:t>Hospitalization Tab</a:t>
            </a:r>
          </a:p>
        </p:txBody>
      </p:sp>
      <p:sp>
        <p:nvSpPr>
          <p:cNvPr id="4" name="Date Placeholder 3">
            <a:extLst>
              <a:ext uri="{FF2B5EF4-FFF2-40B4-BE49-F238E27FC236}">
                <a16:creationId xmlns:a16="http://schemas.microsoft.com/office/drawing/2014/main" id="{009A14D3-10A3-4E36-8D81-9D4E5248A81D}"/>
              </a:ext>
            </a:extLst>
          </p:cNvPr>
          <p:cNvSpPr>
            <a:spLocks noGrp="1"/>
          </p:cNvSpPr>
          <p:nvPr>
            <p:ph type="dt" sz="half" idx="14"/>
          </p:nvPr>
        </p:nvSpPr>
        <p:spPr/>
        <p:txBody>
          <a:bodyPr/>
          <a:lstStyle/>
          <a:p>
            <a:pPr>
              <a:defRPr/>
            </a:pPr>
            <a:fld id="{F74618A1-B801-4218-9CC6-4E0EBA485AA8}" type="datetime1">
              <a:rPr lang="en-US" smtClean="0"/>
              <a:pPr>
                <a:defRPr/>
              </a:pPr>
              <a:t>10/21/2018</a:t>
            </a:fld>
            <a:endParaRPr lang="en-US"/>
          </a:p>
        </p:txBody>
      </p:sp>
      <p:sp>
        <p:nvSpPr>
          <p:cNvPr id="5" name="Footer Placeholder 4">
            <a:extLst>
              <a:ext uri="{FF2B5EF4-FFF2-40B4-BE49-F238E27FC236}">
                <a16:creationId xmlns:a16="http://schemas.microsoft.com/office/drawing/2014/main" id="{16D75678-C3FE-4243-909C-89B7316AEA12}"/>
              </a:ext>
            </a:extLst>
          </p:cNvPr>
          <p:cNvSpPr>
            <a:spLocks noGrp="1"/>
          </p:cNvSpPr>
          <p:nvPr>
            <p:ph type="ftr" sz="quarter" idx="15"/>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7AF8BEE6-781F-443E-ADB5-8D07F8D801DC}"/>
              </a:ext>
            </a:extLst>
          </p:cNvPr>
          <p:cNvSpPr>
            <a:spLocks noGrp="1"/>
          </p:cNvSpPr>
          <p:nvPr>
            <p:ph type="sldNum" sz="quarter" idx="16"/>
          </p:nvPr>
        </p:nvSpPr>
        <p:spPr/>
        <p:txBody>
          <a:bodyPr/>
          <a:lstStyle/>
          <a:p>
            <a:pPr>
              <a:defRPr/>
            </a:pPr>
            <a:fld id="{62A649EB-76D1-425E-9F01-A826071BB4F0}" type="slidenum">
              <a:rPr lang="en-US" smtClean="0"/>
              <a:pPr>
                <a:defRPr/>
              </a:pPr>
              <a:t>21</a:t>
            </a:fld>
            <a:endParaRPr lang="en-US"/>
          </a:p>
        </p:txBody>
      </p:sp>
      <p:sp>
        <p:nvSpPr>
          <p:cNvPr id="9" name="Rectangle 8">
            <a:extLst>
              <a:ext uri="{FF2B5EF4-FFF2-40B4-BE49-F238E27FC236}">
                <a16:creationId xmlns:a16="http://schemas.microsoft.com/office/drawing/2014/main" id="{0191320B-5336-4790-955B-723BB729A5CB}"/>
              </a:ext>
            </a:extLst>
          </p:cNvPr>
          <p:cNvSpPr/>
          <p:nvPr/>
        </p:nvSpPr>
        <p:spPr>
          <a:xfrm>
            <a:off x="3657600" y="1721013"/>
            <a:ext cx="990600" cy="1099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4D859D6C-C737-403B-83DD-3BC2428547C1}"/>
              </a:ext>
            </a:extLst>
          </p:cNvPr>
          <p:cNvSpPr>
            <a:spLocks noGrp="1"/>
          </p:cNvSpPr>
          <p:nvPr>
            <p:ph type="body" sz="quarter" idx="13"/>
          </p:nvPr>
        </p:nvSpPr>
        <p:spPr>
          <a:xfrm>
            <a:off x="114300" y="1371600"/>
            <a:ext cx="800100" cy="1143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2" name="Rectangle 11">
            <a:extLst>
              <a:ext uri="{FF2B5EF4-FFF2-40B4-BE49-F238E27FC236}">
                <a16:creationId xmlns:a16="http://schemas.microsoft.com/office/drawing/2014/main" id="{3D37615F-847A-49AD-9E8F-55C7629B168D}"/>
              </a:ext>
            </a:extLst>
          </p:cNvPr>
          <p:cNvSpPr/>
          <p:nvPr/>
        </p:nvSpPr>
        <p:spPr>
          <a:xfrm>
            <a:off x="3962400" y="2876550"/>
            <a:ext cx="990600" cy="1099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985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318BC-CBF1-4214-A69F-4186444A93BF}"/>
              </a:ext>
            </a:extLst>
          </p:cNvPr>
          <p:cNvSpPr>
            <a:spLocks noGrp="1"/>
          </p:cNvSpPr>
          <p:nvPr>
            <p:ph type="body" sz="quarter" idx="13"/>
          </p:nvPr>
        </p:nvSpPr>
        <p:spPr/>
        <p:txBody>
          <a:bodyPr/>
          <a:lstStyle/>
          <a:p>
            <a:pPr>
              <a:defRPr/>
            </a:pPr>
            <a:endParaRPr lang="en-US" dirty="0"/>
          </a:p>
        </p:txBody>
      </p:sp>
      <p:sp>
        <p:nvSpPr>
          <p:cNvPr id="25603" name="Title 2">
            <a:extLst>
              <a:ext uri="{FF2B5EF4-FFF2-40B4-BE49-F238E27FC236}">
                <a16:creationId xmlns:a16="http://schemas.microsoft.com/office/drawing/2014/main" id="{77C83B96-C9C4-4953-A1FB-92179133C686}"/>
              </a:ext>
            </a:extLst>
          </p:cNvPr>
          <p:cNvSpPr>
            <a:spLocks noGrp="1"/>
          </p:cNvSpPr>
          <p:nvPr>
            <p:ph type="title"/>
          </p:nvPr>
        </p:nvSpPr>
        <p:spPr>
          <a:xfrm>
            <a:off x="0" y="101600"/>
            <a:ext cx="6629400" cy="400050"/>
          </a:xfrm>
        </p:spPr>
        <p:txBody>
          <a:bodyPr/>
          <a:lstStyle/>
          <a:p>
            <a:r>
              <a:rPr lang="en-US" altLang="en-US" sz="2200" dirty="0">
                <a:solidFill>
                  <a:schemeClr val="bg1"/>
                </a:solidFill>
                <a:latin typeface="Lub Dub Medium" panose="020B0603030403020204" pitchFamily="34" charset="0"/>
                <a:cs typeface="Calibri Light" panose="020F0302020204030204" pitchFamily="34" charset="0"/>
              </a:rPr>
              <a:t>Hospitalization Tab </a:t>
            </a:r>
          </a:p>
        </p:txBody>
      </p:sp>
      <p:sp>
        <p:nvSpPr>
          <p:cNvPr id="4" name="Date Placeholder 3">
            <a:extLst>
              <a:ext uri="{FF2B5EF4-FFF2-40B4-BE49-F238E27FC236}">
                <a16:creationId xmlns:a16="http://schemas.microsoft.com/office/drawing/2014/main" id="{62772BF2-D93D-430E-A1E4-0164DF1D8BE2}"/>
              </a:ext>
            </a:extLst>
          </p:cNvPr>
          <p:cNvSpPr>
            <a:spLocks noGrp="1"/>
          </p:cNvSpPr>
          <p:nvPr>
            <p:ph type="dt" sz="quarter" idx="14"/>
          </p:nvPr>
        </p:nvSpPr>
        <p:spPr/>
        <p:txBody>
          <a:bodyPr/>
          <a:lstStyle/>
          <a:p>
            <a:pPr>
              <a:defRPr/>
            </a:pPr>
            <a:fld id="{65EE0998-F170-44EB-BCCD-99F79D55B286}" type="datetime1">
              <a:rPr lang="en-US" smtClean="0"/>
              <a:pPr>
                <a:defRPr/>
              </a:pPr>
              <a:t>10/21/2018</a:t>
            </a:fld>
            <a:endParaRPr lang="en-US"/>
          </a:p>
        </p:txBody>
      </p:sp>
      <p:sp>
        <p:nvSpPr>
          <p:cNvPr id="5" name="Footer Placeholder 4">
            <a:extLst>
              <a:ext uri="{FF2B5EF4-FFF2-40B4-BE49-F238E27FC236}">
                <a16:creationId xmlns:a16="http://schemas.microsoft.com/office/drawing/2014/main" id="{A874EA85-420F-400E-880F-D5A31ED962C0}"/>
              </a:ext>
            </a:extLst>
          </p:cNvPr>
          <p:cNvSpPr>
            <a:spLocks noGrp="1"/>
          </p:cNvSpPr>
          <p:nvPr>
            <p:ph type="ftr" sz="quarter" idx="15"/>
          </p:nvPr>
        </p:nvSpPr>
        <p:spPr/>
        <p:txBody>
          <a:bodyPr/>
          <a:lstStyle/>
          <a:p>
            <a:pPr>
              <a:defRPr/>
            </a:pPr>
            <a:r>
              <a:rPr lang="en-US"/>
              <a:t>©2013, American Heart Association </a:t>
            </a:r>
          </a:p>
        </p:txBody>
      </p:sp>
      <p:sp>
        <p:nvSpPr>
          <p:cNvPr id="25606" name="Slide Number Placeholder 5">
            <a:extLst>
              <a:ext uri="{FF2B5EF4-FFF2-40B4-BE49-F238E27FC236}">
                <a16:creationId xmlns:a16="http://schemas.microsoft.com/office/drawing/2014/main" id="{A0F380E1-50D9-42FC-8D3C-505E25979508}"/>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B749CCF-BCF1-40AB-8BE0-E8B38A0A8461}" type="slidenum">
              <a:rPr lang="en-US" altLang="en-US" smtClean="0">
                <a:solidFill>
                  <a:srgbClr val="31859C"/>
                </a:solidFill>
                <a:latin typeface="Helvetica" panose="020B0604020202020204" pitchFamily="34" charset="0"/>
              </a:rPr>
              <a:pPr/>
              <a:t>22</a:t>
            </a:fld>
            <a:endParaRPr lang="en-US" altLang="en-US">
              <a:solidFill>
                <a:srgbClr val="31859C"/>
              </a:solidFill>
              <a:latin typeface="Helvetica" panose="020B0604020202020204" pitchFamily="34" charset="0"/>
            </a:endParaRPr>
          </a:p>
        </p:txBody>
      </p:sp>
      <p:pic>
        <p:nvPicPr>
          <p:cNvPr id="25607" name="Picture 7">
            <a:extLst>
              <a:ext uri="{FF2B5EF4-FFF2-40B4-BE49-F238E27FC236}">
                <a16:creationId xmlns:a16="http://schemas.microsoft.com/office/drawing/2014/main" id="{A3A4A2C2-7DB3-4A83-9900-B64092F8AE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839788"/>
            <a:ext cx="6488112"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F581320-C419-4162-B8D3-F49862EC5533}"/>
              </a:ext>
            </a:extLst>
          </p:cNvPr>
          <p:cNvSpPr/>
          <p:nvPr/>
        </p:nvSpPr>
        <p:spPr>
          <a:xfrm>
            <a:off x="5780088" y="2268538"/>
            <a:ext cx="989012" cy="6477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453086-D849-4040-84BF-933761243266}"/>
              </a:ext>
            </a:extLst>
          </p:cNvPr>
          <p:cNvPicPr>
            <a:picLocks noChangeAspect="1"/>
          </p:cNvPicPr>
          <p:nvPr/>
        </p:nvPicPr>
        <p:blipFill>
          <a:blip r:embed="rId2"/>
          <a:stretch>
            <a:fillRect/>
          </a:stretch>
        </p:blipFill>
        <p:spPr>
          <a:xfrm>
            <a:off x="0" y="484598"/>
            <a:ext cx="6858000" cy="4290602"/>
          </a:xfrm>
          <a:prstGeom prst="rect">
            <a:avLst/>
          </a:prstGeom>
        </p:spPr>
      </p:pic>
      <p:sp>
        <p:nvSpPr>
          <p:cNvPr id="2" name="Text Placeholder 1">
            <a:extLst>
              <a:ext uri="{FF2B5EF4-FFF2-40B4-BE49-F238E27FC236}">
                <a16:creationId xmlns:a16="http://schemas.microsoft.com/office/drawing/2014/main" id="{FB933E9E-2DF7-481B-861A-4F88E472FB36}"/>
              </a:ext>
            </a:extLst>
          </p:cNvPr>
          <p:cNvSpPr>
            <a:spLocks noGrp="1"/>
          </p:cNvSpPr>
          <p:nvPr>
            <p:ph type="body" sz="quarter" idx="13"/>
          </p:nvPr>
        </p:nvSpPr>
        <p:spPr/>
        <p:txBody>
          <a:bodyPr/>
          <a:lstStyle/>
          <a:p>
            <a:endParaRPr lang="en-US" dirty="0"/>
          </a:p>
        </p:txBody>
      </p:sp>
      <p:sp>
        <p:nvSpPr>
          <p:cNvPr id="3" name="Title 2">
            <a:extLst>
              <a:ext uri="{FF2B5EF4-FFF2-40B4-BE49-F238E27FC236}">
                <a16:creationId xmlns:a16="http://schemas.microsoft.com/office/drawing/2014/main" id="{608C58E2-9E09-4FE7-B30D-9456C80BF27B}"/>
              </a:ext>
            </a:extLst>
          </p:cNvPr>
          <p:cNvSpPr>
            <a:spLocks noGrp="1"/>
          </p:cNvSpPr>
          <p:nvPr>
            <p:ph type="title"/>
          </p:nvPr>
        </p:nvSpPr>
        <p:spPr>
          <a:xfrm>
            <a:off x="0" y="0"/>
            <a:ext cx="6629400" cy="400050"/>
          </a:xfrm>
        </p:spPr>
        <p:txBody>
          <a:bodyPr/>
          <a:lstStyle/>
          <a:p>
            <a:r>
              <a:rPr lang="en-US" dirty="0">
                <a:solidFill>
                  <a:schemeClr val="bg1"/>
                </a:solidFill>
                <a:latin typeface="Lub Dub Medium" panose="020B0603030403020204" pitchFamily="34" charset="0"/>
              </a:rPr>
              <a:t>Admission Tab</a:t>
            </a:r>
          </a:p>
        </p:txBody>
      </p:sp>
      <p:sp>
        <p:nvSpPr>
          <p:cNvPr id="4" name="Date Placeholder 3">
            <a:extLst>
              <a:ext uri="{FF2B5EF4-FFF2-40B4-BE49-F238E27FC236}">
                <a16:creationId xmlns:a16="http://schemas.microsoft.com/office/drawing/2014/main" id="{E03595D7-E1E0-41AF-A13F-2011F7FEC0E2}"/>
              </a:ext>
            </a:extLst>
          </p:cNvPr>
          <p:cNvSpPr>
            <a:spLocks noGrp="1"/>
          </p:cNvSpPr>
          <p:nvPr>
            <p:ph type="dt" sz="half" idx="14"/>
          </p:nvPr>
        </p:nvSpPr>
        <p:spPr>
          <a:xfrm>
            <a:off x="114300" y="4775200"/>
            <a:ext cx="1600200" cy="273050"/>
          </a:xfrm>
        </p:spPr>
        <p:txBody>
          <a:bodyPr/>
          <a:lstStyle/>
          <a:p>
            <a:pPr>
              <a:defRPr/>
            </a:pPr>
            <a:fld id="{F74618A1-B801-4218-9CC6-4E0EBA485AA8}" type="datetime1">
              <a:rPr lang="en-US" smtClean="0"/>
              <a:pPr>
                <a:defRPr/>
              </a:pPr>
              <a:t>10/21/2018</a:t>
            </a:fld>
            <a:endParaRPr lang="en-US"/>
          </a:p>
        </p:txBody>
      </p:sp>
      <p:sp>
        <p:nvSpPr>
          <p:cNvPr id="5" name="Footer Placeholder 4">
            <a:extLst>
              <a:ext uri="{FF2B5EF4-FFF2-40B4-BE49-F238E27FC236}">
                <a16:creationId xmlns:a16="http://schemas.microsoft.com/office/drawing/2014/main" id="{6FD8E733-7DEB-4B4F-B41C-D136D6C90473}"/>
              </a:ext>
            </a:extLst>
          </p:cNvPr>
          <p:cNvSpPr>
            <a:spLocks noGrp="1"/>
          </p:cNvSpPr>
          <p:nvPr>
            <p:ph type="ftr" sz="quarter" idx="15"/>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D34E36E0-3F2A-49A7-8740-1A8A9ED15C5E}"/>
              </a:ext>
            </a:extLst>
          </p:cNvPr>
          <p:cNvSpPr>
            <a:spLocks noGrp="1"/>
          </p:cNvSpPr>
          <p:nvPr>
            <p:ph type="sldNum" sz="quarter" idx="16"/>
          </p:nvPr>
        </p:nvSpPr>
        <p:spPr/>
        <p:txBody>
          <a:bodyPr/>
          <a:lstStyle/>
          <a:p>
            <a:pPr>
              <a:defRPr/>
            </a:pPr>
            <a:fld id="{62A649EB-76D1-425E-9F01-A826071BB4F0}" type="slidenum">
              <a:rPr lang="en-US" smtClean="0"/>
              <a:pPr>
                <a:defRPr/>
              </a:pPr>
              <a:t>23</a:t>
            </a:fld>
            <a:endParaRPr lang="en-US"/>
          </a:p>
        </p:txBody>
      </p:sp>
    </p:spTree>
    <p:extLst>
      <p:ext uri="{BB962C8B-B14F-4D97-AF65-F5344CB8AC3E}">
        <p14:creationId xmlns:p14="http://schemas.microsoft.com/office/powerpoint/2010/main" val="1971868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918EBE-CBA8-4288-B8D0-081EAFF4162F}"/>
              </a:ext>
            </a:extLst>
          </p:cNvPr>
          <p:cNvSpPr>
            <a:spLocks noGrp="1"/>
          </p:cNvSpPr>
          <p:nvPr>
            <p:ph type="body" sz="quarter" idx="13"/>
          </p:nvPr>
        </p:nvSpPr>
        <p:spPr>
          <a:xfrm>
            <a:off x="79208" y="819150"/>
            <a:ext cx="6629400" cy="3257550"/>
          </a:xfrm>
        </p:spPr>
        <p:txBody>
          <a:bodyPr/>
          <a:lstStyle/>
          <a:p>
            <a:r>
              <a:rPr lang="en-US" sz="2200" dirty="0">
                <a:latin typeface="Lub Dub Medium" panose="020B0603030403020204" pitchFamily="34" charset="0"/>
                <a:cs typeface="Calibri Light" panose="020F0302020204030204" pitchFamily="34" charset="0"/>
              </a:rPr>
              <a:t>Optional Fields</a:t>
            </a:r>
          </a:p>
          <a:p>
            <a:r>
              <a:rPr lang="en-US" sz="2200" dirty="0">
                <a:latin typeface="Lub Dub Medium" panose="020B0603030403020204" pitchFamily="34" charset="0"/>
                <a:cs typeface="Calibri Light" panose="020F0302020204030204" pitchFamily="34" charset="0"/>
              </a:rPr>
              <a:t>Transfer Data</a:t>
            </a:r>
          </a:p>
          <a:p>
            <a:r>
              <a:rPr lang="en-US" sz="2200" dirty="0" err="1">
                <a:latin typeface="Lub Dub Medium" panose="020B0603030403020204" pitchFamily="34" charset="0"/>
                <a:cs typeface="Calibri Light" panose="020F0302020204030204" pitchFamily="34" charset="0"/>
              </a:rPr>
              <a:t>Telestroke</a:t>
            </a:r>
            <a:endParaRPr lang="en-US" sz="2200" dirty="0">
              <a:latin typeface="Lub Dub Medium" panose="020B0603030403020204" pitchFamily="34" charset="0"/>
              <a:cs typeface="Calibri Light" panose="020F0302020204030204" pitchFamily="34" charset="0"/>
            </a:endParaRPr>
          </a:p>
          <a:p>
            <a:r>
              <a:rPr lang="en-US" sz="2200" dirty="0">
                <a:latin typeface="Lub Dub Medium" panose="020B0603030403020204" pitchFamily="34" charset="0"/>
                <a:cs typeface="Calibri Light" panose="020F0302020204030204" pitchFamily="34" charset="0"/>
              </a:rPr>
              <a:t>Pre-Hospital Metrics</a:t>
            </a:r>
          </a:p>
          <a:p>
            <a:r>
              <a:rPr lang="en-US" sz="2200" dirty="0">
                <a:latin typeface="Lub Dub Medium" panose="020B0603030403020204" pitchFamily="34" charset="0"/>
                <a:cs typeface="Calibri Light" panose="020F0302020204030204" pitchFamily="34" charset="0"/>
              </a:rPr>
              <a:t>Time Tracker Report </a:t>
            </a:r>
          </a:p>
          <a:p>
            <a:r>
              <a:rPr lang="en-US" sz="2200" dirty="0">
                <a:latin typeface="Lub Dub Medium" panose="020B0603030403020204" pitchFamily="34" charset="0"/>
                <a:cs typeface="Calibri Light" panose="020F0302020204030204" pitchFamily="34" charset="0"/>
              </a:rPr>
              <a:t>Data Download</a:t>
            </a:r>
          </a:p>
        </p:txBody>
      </p:sp>
      <p:sp>
        <p:nvSpPr>
          <p:cNvPr id="3" name="Title 2">
            <a:extLst>
              <a:ext uri="{FF2B5EF4-FFF2-40B4-BE49-F238E27FC236}">
                <a16:creationId xmlns:a16="http://schemas.microsoft.com/office/drawing/2014/main" id="{8B89E11C-AAE9-4DA7-8F0B-316F85AD42AD}"/>
              </a:ext>
            </a:extLst>
          </p:cNvPr>
          <p:cNvSpPr>
            <a:spLocks noGrp="1"/>
          </p:cNvSpPr>
          <p:nvPr>
            <p:ph type="title"/>
          </p:nvPr>
        </p:nvSpPr>
        <p:spPr>
          <a:xfrm>
            <a:off x="98258" y="207545"/>
            <a:ext cx="6629400" cy="400050"/>
          </a:xfrm>
        </p:spPr>
        <p:txBody>
          <a:bodyPr/>
          <a:lstStyle/>
          <a:p>
            <a:r>
              <a:rPr lang="en-US" dirty="0">
                <a:solidFill>
                  <a:schemeClr val="bg1"/>
                </a:solidFill>
                <a:latin typeface="Lub Dub Medium" panose="020B0603030403020204" pitchFamily="34" charset="0"/>
                <a:cs typeface="Calibri Light" panose="020F0302020204030204" pitchFamily="34" charset="0"/>
              </a:rPr>
              <a:t>Did you know…</a:t>
            </a:r>
          </a:p>
        </p:txBody>
      </p:sp>
      <p:sp>
        <p:nvSpPr>
          <p:cNvPr id="4" name="Date Placeholder 3">
            <a:extLst>
              <a:ext uri="{FF2B5EF4-FFF2-40B4-BE49-F238E27FC236}">
                <a16:creationId xmlns:a16="http://schemas.microsoft.com/office/drawing/2014/main" id="{08585F2E-CE10-4993-ABC5-C5A60E315772}"/>
              </a:ext>
            </a:extLst>
          </p:cNvPr>
          <p:cNvSpPr>
            <a:spLocks noGrp="1"/>
          </p:cNvSpPr>
          <p:nvPr>
            <p:ph type="dt" sz="half" idx="14"/>
          </p:nvPr>
        </p:nvSpPr>
        <p:spPr/>
        <p:txBody>
          <a:bodyPr/>
          <a:lstStyle/>
          <a:p>
            <a:pPr>
              <a:defRPr/>
            </a:pPr>
            <a:fld id="{F74618A1-B801-4218-9CC6-4E0EBA485AA8}" type="datetime1">
              <a:rPr lang="en-US" smtClean="0"/>
              <a:pPr>
                <a:defRPr/>
              </a:pPr>
              <a:t>10/21/2018</a:t>
            </a:fld>
            <a:endParaRPr lang="en-US"/>
          </a:p>
        </p:txBody>
      </p:sp>
      <p:sp>
        <p:nvSpPr>
          <p:cNvPr id="5" name="Footer Placeholder 4">
            <a:extLst>
              <a:ext uri="{FF2B5EF4-FFF2-40B4-BE49-F238E27FC236}">
                <a16:creationId xmlns:a16="http://schemas.microsoft.com/office/drawing/2014/main" id="{55846E8D-5894-4475-9D92-6977A53B9025}"/>
              </a:ext>
            </a:extLst>
          </p:cNvPr>
          <p:cNvSpPr>
            <a:spLocks noGrp="1"/>
          </p:cNvSpPr>
          <p:nvPr>
            <p:ph type="ftr" sz="quarter" idx="15"/>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E226B014-C0AB-4E92-8AE8-B7C569AFCFAF}"/>
              </a:ext>
            </a:extLst>
          </p:cNvPr>
          <p:cNvSpPr>
            <a:spLocks noGrp="1"/>
          </p:cNvSpPr>
          <p:nvPr>
            <p:ph type="sldNum" sz="quarter" idx="16"/>
          </p:nvPr>
        </p:nvSpPr>
        <p:spPr/>
        <p:txBody>
          <a:bodyPr/>
          <a:lstStyle/>
          <a:p>
            <a:pPr>
              <a:defRPr/>
            </a:pPr>
            <a:fld id="{62A649EB-76D1-425E-9F01-A826071BB4F0}" type="slidenum">
              <a:rPr lang="en-US" smtClean="0"/>
              <a:pPr>
                <a:defRPr/>
              </a:pPr>
              <a:t>24</a:t>
            </a:fld>
            <a:endParaRPr lang="en-US"/>
          </a:p>
        </p:txBody>
      </p:sp>
    </p:spTree>
    <p:extLst>
      <p:ext uri="{BB962C8B-B14F-4D97-AF65-F5344CB8AC3E}">
        <p14:creationId xmlns:p14="http://schemas.microsoft.com/office/powerpoint/2010/main" val="4000338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9028E94D-5B6D-4D70-A9E2-92750C0AC66C}"/>
              </a:ext>
            </a:extLst>
          </p:cNvPr>
          <p:cNvSpPr>
            <a:spLocks noGrp="1"/>
          </p:cNvSpPr>
          <p:nvPr>
            <p:ph type="title"/>
          </p:nvPr>
        </p:nvSpPr>
        <p:spPr>
          <a:xfrm>
            <a:off x="31750" y="133350"/>
            <a:ext cx="6629400" cy="400050"/>
          </a:xfrm>
        </p:spPr>
        <p:txBody>
          <a:bodyPr/>
          <a:lstStyle/>
          <a:p>
            <a:r>
              <a:rPr lang="en-US" altLang="en-US" sz="2200" dirty="0">
                <a:solidFill>
                  <a:schemeClr val="bg1"/>
                </a:solidFill>
                <a:latin typeface="Lub Dub Medium" panose="020B0603030403020204" pitchFamily="34" charset="0"/>
                <a:cs typeface="Calibri Light" panose="020F0302020204030204" pitchFamily="34" charset="0"/>
              </a:rPr>
              <a:t>Optional Tab</a:t>
            </a:r>
          </a:p>
        </p:txBody>
      </p:sp>
      <p:sp>
        <p:nvSpPr>
          <p:cNvPr id="4" name="Date Placeholder 3">
            <a:extLst>
              <a:ext uri="{FF2B5EF4-FFF2-40B4-BE49-F238E27FC236}">
                <a16:creationId xmlns:a16="http://schemas.microsoft.com/office/drawing/2014/main" id="{B99F130D-3643-4CA4-8AC4-8F0945C0A7D8}"/>
              </a:ext>
            </a:extLst>
          </p:cNvPr>
          <p:cNvSpPr>
            <a:spLocks noGrp="1"/>
          </p:cNvSpPr>
          <p:nvPr>
            <p:ph type="dt" sz="quarter" idx="14"/>
          </p:nvPr>
        </p:nvSpPr>
        <p:spPr/>
        <p:txBody>
          <a:bodyPr/>
          <a:lstStyle/>
          <a:p>
            <a:pPr>
              <a:defRPr/>
            </a:pPr>
            <a:fld id="{65EE0998-F170-44EB-BCCD-99F79D55B286}" type="datetime1">
              <a:rPr lang="en-US" smtClean="0"/>
              <a:pPr>
                <a:defRPr/>
              </a:pPr>
              <a:t>10/21/2018</a:t>
            </a:fld>
            <a:endParaRPr lang="en-US"/>
          </a:p>
        </p:txBody>
      </p:sp>
      <p:sp>
        <p:nvSpPr>
          <p:cNvPr id="5" name="Footer Placeholder 4">
            <a:extLst>
              <a:ext uri="{FF2B5EF4-FFF2-40B4-BE49-F238E27FC236}">
                <a16:creationId xmlns:a16="http://schemas.microsoft.com/office/drawing/2014/main" id="{0AC7ACB3-E1EA-46A3-991A-7ADB9340EA3C}"/>
              </a:ext>
            </a:extLst>
          </p:cNvPr>
          <p:cNvSpPr>
            <a:spLocks noGrp="1"/>
          </p:cNvSpPr>
          <p:nvPr>
            <p:ph type="ftr" sz="quarter" idx="15"/>
          </p:nvPr>
        </p:nvSpPr>
        <p:spPr/>
        <p:txBody>
          <a:bodyPr/>
          <a:lstStyle/>
          <a:p>
            <a:pPr>
              <a:defRPr/>
            </a:pPr>
            <a:r>
              <a:rPr lang="en-US"/>
              <a:t>©2013, American Heart Association </a:t>
            </a:r>
          </a:p>
        </p:txBody>
      </p:sp>
      <p:sp>
        <p:nvSpPr>
          <p:cNvPr id="27653" name="Slide Number Placeholder 5">
            <a:extLst>
              <a:ext uri="{FF2B5EF4-FFF2-40B4-BE49-F238E27FC236}">
                <a16:creationId xmlns:a16="http://schemas.microsoft.com/office/drawing/2014/main" id="{9A482700-0751-4C12-9885-8EE81F998138}"/>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4CAA871-43DE-474C-B150-3C858806CB8C}" type="slidenum">
              <a:rPr lang="en-US" altLang="en-US" smtClean="0">
                <a:solidFill>
                  <a:srgbClr val="31859C"/>
                </a:solidFill>
                <a:latin typeface="Helvetica" panose="020B0604020202020204" pitchFamily="34" charset="0"/>
              </a:rPr>
              <a:pPr/>
              <a:t>25</a:t>
            </a:fld>
            <a:endParaRPr lang="en-US" altLang="en-US">
              <a:solidFill>
                <a:srgbClr val="31859C"/>
              </a:solidFill>
              <a:latin typeface="Helvetica" panose="020B0604020202020204" pitchFamily="34" charset="0"/>
            </a:endParaRPr>
          </a:p>
        </p:txBody>
      </p:sp>
      <p:pic>
        <p:nvPicPr>
          <p:cNvPr id="9" name="Picture 8">
            <a:extLst>
              <a:ext uri="{FF2B5EF4-FFF2-40B4-BE49-F238E27FC236}">
                <a16:creationId xmlns:a16="http://schemas.microsoft.com/office/drawing/2014/main" id="{B958CF60-D9A4-4811-8F11-C6636147875C}"/>
              </a:ext>
            </a:extLst>
          </p:cNvPr>
          <p:cNvPicPr>
            <a:picLocks noChangeAspect="1"/>
          </p:cNvPicPr>
          <p:nvPr/>
        </p:nvPicPr>
        <p:blipFill>
          <a:blip r:embed="rId3"/>
          <a:stretch>
            <a:fillRect/>
          </a:stretch>
        </p:blipFill>
        <p:spPr>
          <a:xfrm>
            <a:off x="31750" y="1490663"/>
            <a:ext cx="6743700" cy="2149475"/>
          </a:xfrm>
          <a:prstGeom prst="rect">
            <a:avLst/>
          </a:prstGeom>
          <a:ln>
            <a:solidFill>
              <a:schemeClr val="accent1">
                <a:shade val="95000"/>
                <a:satMod val="105000"/>
              </a:schemeClr>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C8F30AF-C9B6-4CE0-8994-EBC388A7B925}"/>
              </a:ext>
            </a:extLst>
          </p:cNvPr>
          <p:cNvSpPr>
            <a:spLocks noGrp="1"/>
          </p:cNvSpPr>
          <p:nvPr>
            <p:ph type="subTitle" idx="1"/>
          </p:nvPr>
        </p:nvSpPr>
        <p:spPr/>
        <p:txBody>
          <a:bodyPr/>
          <a:lstStyle/>
          <a:p>
            <a:endParaRPr lang="en-US" dirty="0"/>
          </a:p>
        </p:txBody>
      </p:sp>
      <p:sp>
        <p:nvSpPr>
          <p:cNvPr id="3" name="Title 2">
            <a:extLst>
              <a:ext uri="{FF2B5EF4-FFF2-40B4-BE49-F238E27FC236}">
                <a16:creationId xmlns:a16="http://schemas.microsoft.com/office/drawing/2014/main" id="{7B80BF60-DAA4-41DD-B2F7-7CBFD8467F67}"/>
              </a:ext>
            </a:extLst>
          </p:cNvPr>
          <p:cNvSpPr>
            <a:spLocks noGrp="1"/>
          </p:cNvSpPr>
          <p:nvPr>
            <p:ph type="title"/>
          </p:nvPr>
        </p:nvSpPr>
        <p:spPr>
          <a:xfrm>
            <a:off x="-52137" y="-87577"/>
            <a:ext cx="6429375" cy="300038"/>
          </a:xfrm>
        </p:spPr>
        <p:txBody>
          <a:bodyPr/>
          <a:lstStyle/>
          <a:p>
            <a:r>
              <a:rPr lang="en-US" sz="2200" dirty="0">
                <a:solidFill>
                  <a:schemeClr val="bg1"/>
                </a:solidFill>
                <a:latin typeface="Lub Dub Medium" panose="020B0603030403020204" pitchFamily="34" charset="0"/>
                <a:cs typeface="Calibri Light" panose="020F0302020204030204" pitchFamily="34" charset="0"/>
              </a:rPr>
              <a:t>Transfer TO hospital name and reason for transfer (Admin tab)</a:t>
            </a:r>
            <a:br>
              <a:rPr lang="en-US" sz="2200" dirty="0">
                <a:solidFill>
                  <a:schemeClr val="bg1"/>
                </a:solidFill>
                <a:latin typeface="Lub Dub Medium" panose="020B0603030403020204" pitchFamily="34" charset="0"/>
                <a:cs typeface="Calibri Light" panose="020F0302020204030204" pitchFamily="34" charset="0"/>
              </a:rPr>
            </a:br>
            <a:endParaRPr lang="en-US" sz="2200" dirty="0">
              <a:solidFill>
                <a:schemeClr val="bg1"/>
              </a:solidFill>
              <a:latin typeface="Lub Dub Medium" panose="020B060303040302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id="{5A507B55-B80E-45DB-8BEA-E130E20F47D4}"/>
              </a:ext>
            </a:extLst>
          </p:cNvPr>
          <p:cNvSpPr>
            <a:spLocks noGrp="1"/>
          </p:cNvSpPr>
          <p:nvPr>
            <p:ph type="dt" sz="half" idx="10"/>
          </p:nvPr>
        </p:nvSpPr>
        <p:spPr/>
        <p:txBody>
          <a:bodyPr/>
          <a:lstStyle/>
          <a:p>
            <a:pPr>
              <a:defRPr/>
            </a:pPr>
            <a:fld id="{5728B2D7-2A6B-4871-816C-CF1E5C371C84}" type="datetime1">
              <a:rPr lang="en-US" altLang="en-US" smtClean="0"/>
              <a:pPr>
                <a:defRPr/>
              </a:pPr>
              <a:t>10/21/2018</a:t>
            </a:fld>
            <a:endParaRPr lang="en-US" altLang="en-US"/>
          </a:p>
        </p:txBody>
      </p:sp>
      <p:sp>
        <p:nvSpPr>
          <p:cNvPr id="5" name="Footer Placeholder 4">
            <a:extLst>
              <a:ext uri="{FF2B5EF4-FFF2-40B4-BE49-F238E27FC236}">
                <a16:creationId xmlns:a16="http://schemas.microsoft.com/office/drawing/2014/main" id="{998B9712-45CB-4A83-9783-58B5C958C0BB}"/>
              </a:ext>
            </a:extLst>
          </p:cNvPr>
          <p:cNvSpPr>
            <a:spLocks noGrp="1"/>
          </p:cNvSpPr>
          <p:nvPr>
            <p:ph type="ftr" sz="quarter" idx="11"/>
          </p:nvPr>
        </p:nvSpPr>
        <p:spPr/>
        <p:txBody>
          <a:bodyPr/>
          <a:lstStyle/>
          <a:p>
            <a:pPr>
              <a:defRPr/>
            </a:pPr>
            <a:r>
              <a:rPr lang="en-US" altLang="en-US"/>
              <a:t>©2013, American Heart Association </a:t>
            </a:r>
          </a:p>
        </p:txBody>
      </p:sp>
      <p:sp>
        <p:nvSpPr>
          <p:cNvPr id="6" name="Slide Number Placeholder 5">
            <a:extLst>
              <a:ext uri="{FF2B5EF4-FFF2-40B4-BE49-F238E27FC236}">
                <a16:creationId xmlns:a16="http://schemas.microsoft.com/office/drawing/2014/main" id="{AA687EC4-1CBA-471C-B9D4-90FE1341DC52}"/>
              </a:ext>
            </a:extLst>
          </p:cNvPr>
          <p:cNvSpPr>
            <a:spLocks noGrp="1"/>
          </p:cNvSpPr>
          <p:nvPr>
            <p:ph type="sldNum" sz="quarter" idx="12"/>
          </p:nvPr>
        </p:nvSpPr>
        <p:spPr/>
        <p:txBody>
          <a:bodyPr/>
          <a:lstStyle/>
          <a:p>
            <a:pPr>
              <a:defRPr/>
            </a:pPr>
            <a:fld id="{F9B9D988-7BEC-4A5B-9B49-483FB7A07B53}" type="slidenum">
              <a:rPr lang="en-US" altLang="en-US" smtClean="0"/>
              <a:pPr>
                <a:defRPr/>
              </a:pPr>
              <a:t>26</a:t>
            </a:fld>
            <a:endParaRPr lang="en-US" altLang="en-US"/>
          </a:p>
        </p:txBody>
      </p:sp>
      <p:pic>
        <p:nvPicPr>
          <p:cNvPr id="8" name="Picture 7" descr="Screen Clipping">
            <a:extLst>
              <a:ext uri="{FF2B5EF4-FFF2-40B4-BE49-F238E27FC236}">
                <a16:creationId xmlns:a16="http://schemas.microsoft.com/office/drawing/2014/main" id="{809DE242-B3FA-4BE0-85D3-C1A62E35685B}"/>
              </a:ext>
            </a:extLst>
          </p:cNvPr>
          <p:cNvPicPr>
            <a:picLocks noChangeAspect="1"/>
          </p:cNvPicPr>
          <p:nvPr/>
        </p:nvPicPr>
        <p:blipFill rotWithShape="1">
          <a:blip r:embed="rId3"/>
          <a:srcRect t="3588"/>
          <a:stretch/>
        </p:blipFill>
        <p:spPr>
          <a:xfrm>
            <a:off x="31673" y="1428750"/>
            <a:ext cx="6197678" cy="2953104"/>
          </a:xfrm>
          <a:prstGeom prst="rect">
            <a:avLst/>
          </a:prstGeom>
        </p:spPr>
      </p:pic>
      <p:sp>
        <p:nvSpPr>
          <p:cNvPr id="10" name="Arrow: Right 9">
            <a:extLst>
              <a:ext uri="{FF2B5EF4-FFF2-40B4-BE49-F238E27FC236}">
                <a16:creationId xmlns:a16="http://schemas.microsoft.com/office/drawing/2014/main" id="{64F73962-5257-4A39-8207-3A8EDAFFB3ED}"/>
              </a:ext>
            </a:extLst>
          </p:cNvPr>
          <p:cNvSpPr/>
          <p:nvPr/>
        </p:nvSpPr>
        <p:spPr>
          <a:xfrm rot="19578961">
            <a:off x="2565662" y="2877728"/>
            <a:ext cx="627101" cy="3429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28A546B-90AC-4C75-946B-B3C4187B857D}"/>
              </a:ext>
            </a:extLst>
          </p:cNvPr>
          <p:cNvSpPr/>
          <p:nvPr/>
        </p:nvSpPr>
        <p:spPr>
          <a:xfrm rot="16200000">
            <a:off x="717772" y="3942382"/>
            <a:ext cx="507560" cy="3429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470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2A0E96-24E1-4B73-85CF-C8D674372642}"/>
              </a:ext>
            </a:extLst>
          </p:cNvPr>
          <p:cNvPicPr>
            <a:picLocks noChangeAspect="1"/>
          </p:cNvPicPr>
          <p:nvPr/>
        </p:nvPicPr>
        <p:blipFill>
          <a:blip r:embed="rId3"/>
          <a:stretch>
            <a:fillRect/>
          </a:stretch>
        </p:blipFill>
        <p:spPr>
          <a:xfrm>
            <a:off x="301114" y="1383506"/>
            <a:ext cx="5907881" cy="2928938"/>
          </a:xfrm>
          <a:prstGeom prst="rect">
            <a:avLst/>
          </a:prstGeom>
        </p:spPr>
      </p:pic>
      <p:sp>
        <p:nvSpPr>
          <p:cNvPr id="2" name="Subtitle 1">
            <a:extLst>
              <a:ext uri="{FF2B5EF4-FFF2-40B4-BE49-F238E27FC236}">
                <a16:creationId xmlns:a16="http://schemas.microsoft.com/office/drawing/2014/main" id="{5CB79305-268F-4C66-BC12-8EF07EA6AD74}"/>
              </a:ext>
            </a:extLst>
          </p:cNvPr>
          <p:cNvSpPr>
            <a:spLocks noGrp="1"/>
          </p:cNvSpPr>
          <p:nvPr>
            <p:ph type="subTitle" idx="1"/>
          </p:nvPr>
        </p:nvSpPr>
        <p:spPr/>
        <p:txBody>
          <a:bodyPr/>
          <a:lstStyle/>
          <a:p>
            <a:endParaRPr lang="en-US" dirty="0"/>
          </a:p>
        </p:txBody>
      </p:sp>
      <p:sp>
        <p:nvSpPr>
          <p:cNvPr id="3" name="Title 2">
            <a:extLst>
              <a:ext uri="{FF2B5EF4-FFF2-40B4-BE49-F238E27FC236}">
                <a16:creationId xmlns:a16="http://schemas.microsoft.com/office/drawing/2014/main" id="{BEE53EC8-ECAB-4029-AE93-A15B737E6095}"/>
              </a:ext>
            </a:extLst>
          </p:cNvPr>
          <p:cNvSpPr>
            <a:spLocks noGrp="1"/>
          </p:cNvSpPr>
          <p:nvPr>
            <p:ph type="title"/>
          </p:nvPr>
        </p:nvSpPr>
        <p:spPr>
          <a:xfrm>
            <a:off x="-59646" y="-48419"/>
            <a:ext cx="6629400" cy="300038"/>
          </a:xfrm>
        </p:spPr>
        <p:txBody>
          <a:bodyPr/>
          <a:lstStyle/>
          <a:p>
            <a:r>
              <a:rPr lang="en-US" sz="2200" dirty="0">
                <a:solidFill>
                  <a:schemeClr val="bg1"/>
                </a:solidFill>
                <a:latin typeface="Lub Dub Medium" panose="020B0603030403020204" pitchFamily="34" charset="0"/>
                <a:cs typeface="Calibri Light" panose="020F0302020204030204" pitchFamily="34" charset="0"/>
              </a:rPr>
              <a:t>Transfer FROM hospital name and reason</a:t>
            </a:r>
            <a:br>
              <a:rPr lang="en-US" sz="2200" dirty="0">
                <a:solidFill>
                  <a:schemeClr val="bg1"/>
                </a:solidFill>
                <a:latin typeface="Lub Dub Medium" panose="020B0603030403020204" pitchFamily="34" charset="0"/>
                <a:cs typeface="Calibri Light" panose="020F0302020204030204" pitchFamily="34" charset="0"/>
              </a:rPr>
            </a:br>
            <a:r>
              <a:rPr lang="en-US" sz="2200" dirty="0">
                <a:solidFill>
                  <a:schemeClr val="bg1"/>
                </a:solidFill>
                <a:latin typeface="Lub Dub Medium" panose="020B0603030403020204" pitchFamily="34" charset="0"/>
                <a:cs typeface="Calibri Light" panose="020F0302020204030204" pitchFamily="34" charset="0"/>
              </a:rPr>
              <a:t> for transfer </a:t>
            </a:r>
            <a:br>
              <a:rPr lang="en-US" sz="2200" dirty="0">
                <a:solidFill>
                  <a:schemeClr val="bg1"/>
                </a:solidFill>
                <a:latin typeface="Lub Dub Medium" panose="020B0603030403020204" pitchFamily="34" charset="0"/>
                <a:cs typeface="Calibri Light" panose="020F0302020204030204" pitchFamily="34" charset="0"/>
              </a:rPr>
            </a:br>
            <a:r>
              <a:rPr lang="en-US" sz="2200" dirty="0">
                <a:solidFill>
                  <a:schemeClr val="bg1"/>
                </a:solidFill>
                <a:latin typeface="Lub Dub Medium" panose="020B0603030403020204" pitchFamily="34" charset="0"/>
                <a:cs typeface="Calibri Light" panose="020F0302020204030204" pitchFamily="34" charset="0"/>
              </a:rPr>
              <a:t>(Admission Tab)</a:t>
            </a:r>
          </a:p>
        </p:txBody>
      </p:sp>
      <p:sp>
        <p:nvSpPr>
          <p:cNvPr id="4" name="Date Placeholder 3">
            <a:extLst>
              <a:ext uri="{FF2B5EF4-FFF2-40B4-BE49-F238E27FC236}">
                <a16:creationId xmlns:a16="http://schemas.microsoft.com/office/drawing/2014/main" id="{D507EE83-DFCF-4668-B13D-E72D022E38D4}"/>
              </a:ext>
            </a:extLst>
          </p:cNvPr>
          <p:cNvSpPr>
            <a:spLocks noGrp="1"/>
          </p:cNvSpPr>
          <p:nvPr>
            <p:ph type="dt" sz="half" idx="10"/>
          </p:nvPr>
        </p:nvSpPr>
        <p:spPr/>
        <p:txBody>
          <a:bodyPr/>
          <a:lstStyle/>
          <a:p>
            <a:pPr>
              <a:defRPr/>
            </a:pPr>
            <a:fld id="{5728B2D7-2A6B-4871-816C-CF1E5C371C84}" type="datetime1">
              <a:rPr lang="en-US" altLang="en-US" smtClean="0"/>
              <a:pPr>
                <a:defRPr/>
              </a:pPr>
              <a:t>10/21/2018</a:t>
            </a:fld>
            <a:endParaRPr lang="en-US" altLang="en-US"/>
          </a:p>
        </p:txBody>
      </p:sp>
      <p:sp>
        <p:nvSpPr>
          <p:cNvPr id="5" name="Footer Placeholder 4">
            <a:extLst>
              <a:ext uri="{FF2B5EF4-FFF2-40B4-BE49-F238E27FC236}">
                <a16:creationId xmlns:a16="http://schemas.microsoft.com/office/drawing/2014/main" id="{F7A004CA-1052-4838-8F98-87785E7ED262}"/>
              </a:ext>
            </a:extLst>
          </p:cNvPr>
          <p:cNvSpPr>
            <a:spLocks noGrp="1"/>
          </p:cNvSpPr>
          <p:nvPr>
            <p:ph type="ftr" sz="quarter" idx="11"/>
          </p:nvPr>
        </p:nvSpPr>
        <p:spPr/>
        <p:txBody>
          <a:bodyPr/>
          <a:lstStyle/>
          <a:p>
            <a:pPr>
              <a:defRPr/>
            </a:pPr>
            <a:r>
              <a:rPr lang="en-US" altLang="en-US"/>
              <a:t>©2013, American Heart Association </a:t>
            </a:r>
          </a:p>
        </p:txBody>
      </p:sp>
      <p:sp>
        <p:nvSpPr>
          <p:cNvPr id="6" name="Slide Number Placeholder 5">
            <a:extLst>
              <a:ext uri="{FF2B5EF4-FFF2-40B4-BE49-F238E27FC236}">
                <a16:creationId xmlns:a16="http://schemas.microsoft.com/office/drawing/2014/main" id="{178CC7C4-A30F-4817-B953-B620210CC41C}"/>
              </a:ext>
            </a:extLst>
          </p:cNvPr>
          <p:cNvSpPr>
            <a:spLocks noGrp="1"/>
          </p:cNvSpPr>
          <p:nvPr>
            <p:ph type="sldNum" sz="quarter" idx="12"/>
          </p:nvPr>
        </p:nvSpPr>
        <p:spPr/>
        <p:txBody>
          <a:bodyPr/>
          <a:lstStyle/>
          <a:p>
            <a:pPr>
              <a:defRPr/>
            </a:pPr>
            <a:fld id="{F9B9D988-7BEC-4A5B-9B49-483FB7A07B53}" type="slidenum">
              <a:rPr lang="en-US" altLang="en-US" smtClean="0"/>
              <a:pPr>
                <a:defRPr/>
              </a:pPr>
              <a:t>27</a:t>
            </a:fld>
            <a:endParaRPr lang="en-US" altLang="en-US"/>
          </a:p>
        </p:txBody>
      </p:sp>
      <p:sp>
        <p:nvSpPr>
          <p:cNvPr id="9" name="Arrow: Right 8">
            <a:extLst>
              <a:ext uri="{FF2B5EF4-FFF2-40B4-BE49-F238E27FC236}">
                <a16:creationId xmlns:a16="http://schemas.microsoft.com/office/drawing/2014/main" id="{CB0DBDD3-9DA0-48D6-803C-83C010E5D31D}"/>
              </a:ext>
            </a:extLst>
          </p:cNvPr>
          <p:cNvSpPr/>
          <p:nvPr/>
        </p:nvSpPr>
        <p:spPr>
          <a:xfrm rot="19578961">
            <a:off x="2387949" y="2172611"/>
            <a:ext cx="627101" cy="3429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96F2434-45F9-4A58-B527-A6B4A618B4E5}"/>
              </a:ext>
            </a:extLst>
          </p:cNvPr>
          <p:cNvSpPr/>
          <p:nvPr/>
        </p:nvSpPr>
        <p:spPr>
          <a:xfrm rot="16200000">
            <a:off x="2296624" y="3842324"/>
            <a:ext cx="507560" cy="3429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718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49971E7-1F0B-49E9-90BD-47C326A55D51}"/>
              </a:ext>
            </a:extLst>
          </p:cNvPr>
          <p:cNvSpPr>
            <a:spLocks noGrp="1"/>
          </p:cNvSpPr>
          <p:nvPr>
            <p:ph type="subTitle" idx="1"/>
          </p:nvPr>
        </p:nvSpPr>
        <p:spPr>
          <a:xfrm>
            <a:off x="43543" y="706938"/>
            <a:ext cx="6629400" cy="3257550"/>
          </a:xfrm>
        </p:spPr>
        <p:txBody>
          <a:bodyPr/>
          <a:lstStyle/>
          <a:p>
            <a:pPr marL="171450" indent="-171450">
              <a:buFontTx/>
              <a:buChar char="-"/>
            </a:pPr>
            <a:endParaRPr lang="en-US" dirty="0"/>
          </a:p>
        </p:txBody>
      </p:sp>
      <p:sp>
        <p:nvSpPr>
          <p:cNvPr id="3" name="Title 2">
            <a:extLst>
              <a:ext uri="{FF2B5EF4-FFF2-40B4-BE49-F238E27FC236}">
                <a16:creationId xmlns:a16="http://schemas.microsoft.com/office/drawing/2014/main" id="{0A57B859-7289-4523-8873-7CD7D79F15E7}"/>
              </a:ext>
            </a:extLst>
          </p:cNvPr>
          <p:cNvSpPr>
            <a:spLocks noGrp="1"/>
          </p:cNvSpPr>
          <p:nvPr>
            <p:ph type="title"/>
          </p:nvPr>
        </p:nvSpPr>
        <p:spPr>
          <a:xfrm>
            <a:off x="23751" y="137556"/>
            <a:ext cx="6629400" cy="400050"/>
          </a:xfrm>
        </p:spPr>
        <p:txBody>
          <a:bodyPr/>
          <a:lstStyle/>
          <a:p>
            <a:r>
              <a:rPr lang="en-US" sz="2200" dirty="0" err="1">
                <a:solidFill>
                  <a:schemeClr val="bg1"/>
                </a:solidFill>
                <a:latin typeface="Lub Dub Medium" panose="020B0603030403020204" pitchFamily="34" charset="0"/>
                <a:cs typeface="Calibri Light" panose="020F0302020204030204" pitchFamily="34" charset="0"/>
              </a:rPr>
              <a:t>Telestroke</a:t>
            </a:r>
            <a:r>
              <a:rPr lang="en-US" sz="2200" dirty="0">
                <a:solidFill>
                  <a:schemeClr val="bg1"/>
                </a:solidFill>
                <a:latin typeface="Lub Dub Medium" panose="020B0603030403020204" pitchFamily="34" charset="0"/>
                <a:cs typeface="Calibri Light" panose="020F0302020204030204" pitchFamily="34" charset="0"/>
              </a:rPr>
              <a:t> Data Elements</a:t>
            </a:r>
          </a:p>
        </p:txBody>
      </p:sp>
      <p:sp>
        <p:nvSpPr>
          <p:cNvPr id="4" name="Date Placeholder 3">
            <a:extLst>
              <a:ext uri="{FF2B5EF4-FFF2-40B4-BE49-F238E27FC236}">
                <a16:creationId xmlns:a16="http://schemas.microsoft.com/office/drawing/2014/main" id="{85FFCD75-24A5-42C2-9755-0D5164BA8336}"/>
              </a:ext>
            </a:extLst>
          </p:cNvPr>
          <p:cNvSpPr>
            <a:spLocks noGrp="1"/>
          </p:cNvSpPr>
          <p:nvPr>
            <p:ph type="dt" sz="half" idx="10"/>
          </p:nvPr>
        </p:nvSpPr>
        <p:spPr/>
        <p:txBody>
          <a:bodyPr/>
          <a:lstStyle/>
          <a:p>
            <a:pPr>
              <a:defRPr/>
            </a:pPr>
            <a:fld id="{BCECC4FC-E961-45C8-A030-333F45D7A131}" type="datetime1">
              <a:rPr lang="en-US" smtClean="0"/>
              <a:pPr>
                <a:defRPr/>
              </a:pPr>
              <a:t>10/21/2018</a:t>
            </a:fld>
            <a:endParaRPr lang="en-US"/>
          </a:p>
        </p:txBody>
      </p:sp>
      <p:sp>
        <p:nvSpPr>
          <p:cNvPr id="5" name="Footer Placeholder 4">
            <a:extLst>
              <a:ext uri="{FF2B5EF4-FFF2-40B4-BE49-F238E27FC236}">
                <a16:creationId xmlns:a16="http://schemas.microsoft.com/office/drawing/2014/main" id="{0DA4A221-1BE8-4929-A51B-8A166F897D4E}"/>
              </a:ext>
            </a:extLst>
          </p:cNvPr>
          <p:cNvSpPr>
            <a:spLocks noGrp="1"/>
          </p:cNvSpPr>
          <p:nvPr>
            <p:ph type="ftr" sz="quarter" idx="11"/>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041FE7F7-05D7-4FBF-AC4F-6DD89FFF705A}"/>
              </a:ext>
            </a:extLst>
          </p:cNvPr>
          <p:cNvSpPr>
            <a:spLocks noGrp="1"/>
          </p:cNvSpPr>
          <p:nvPr>
            <p:ph type="sldNum" sz="quarter" idx="12"/>
          </p:nvPr>
        </p:nvSpPr>
        <p:spPr/>
        <p:txBody>
          <a:bodyPr/>
          <a:lstStyle/>
          <a:p>
            <a:pPr>
              <a:defRPr/>
            </a:pPr>
            <a:fld id="{B9F84760-3983-4424-A4E4-D66B6B8D8B35}" type="slidenum">
              <a:rPr lang="en-US" smtClean="0"/>
              <a:pPr>
                <a:defRPr/>
              </a:pPr>
              <a:t>28</a:t>
            </a:fld>
            <a:endParaRPr lang="en-US"/>
          </a:p>
        </p:txBody>
      </p:sp>
      <p:pic>
        <p:nvPicPr>
          <p:cNvPr id="7" name="Picture 6">
            <a:extLst>
              <a:ext uri="{FF2B5EF4-FFF2-40B4-BE49-F238E27FC236}">
                <a16:creationId xmlns:a16="http://schemas.microsoft.com/office/drawing/2014/main" id="{8CC1D43B-A4A6-409D-ABB9-857CF04B7760}"/>
              </a:ext>
            </a:extLst>
          </p:cNvPr>
          <p:cNvPicPr>
            <a:picLocks noChangeAspect="1"/>
          </p:cNvPicPr>
          <p:nvPr/>
        </p:nvPicPr>
        <p:blipFill>
          <a:blip r:embed="rId3"/>
          <a:stretch>
            <a:fillRect/>
          </a:stretch>
        </p:blipFill>
        <p:spPr>
          <a:xfrm>
            <a:off x="0" y="1047750"/>
            <a:ext cx="6858000" cy="2771744"/>
          </a:xfrm>
          <a:prstGeom prst="rect">
            <a:avLst/>
          </a:prstGeom>
        </p:spPr>
      </p:pic>
    </p:spTree>
    <p:extLst>
      <p:ext uri="{BB962C8B-B14F-4D97-AF65-F5344CB8AC3E}">
        <p14:creationId xmlns:p14="http://schemas.microsoft.com/office/powerpoint/2010/main" val="16602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0FC3070-2DB1-4A60-8EAE-AEF99A564848}"/>
              </a:ext>
            </a:extLst>
          </p:cNvPr>
          <p:cNvSpPr>
            <a:spLocks noGrp="1"/>
          </p:cNvSpPr>
          <p:nvPr>
            <p:ph type="subTitle" idx="1"/>
          </p:nvPr>
        </p:nvSpPr>
        <p:spPr>
          <a:xfrm>
            <a:off x="114300" y="819150"/>
            <a:ext cx="6629400" cy="3257550"/>
          </a:xfrm>
        </p:spPr>
        <p:txBody>
          <a:bodyPr/>
          <a:lstStyle/>
          <a:p>
            <a:r>
              <a:rPr lang="en-US" sz="1300" dirty="0">
                <a:latin typeface="Arial" panose="020B0604020202020204" pitchFamily="34" charset="0"/>
                <a:cs typeface="Arial" panose="020B0604020202020204" pitchFamily="34" charset="0"/>
              </a:rPr>
              <a:t>1</a:t>
            </a:r>
            <a:r>
              <a:rPr lang="en-US" dirty="0">
                <a:solidFill>
                  <a:schemeClr val="tx1">
                    <a:lumMod val="75000"/>
                    <a:lumOff val="25000"/>
                  </a:schemeClr>
                </a:solidFill>
                <a:latin typeface="Lub Dub Medium" panose="020B0603030403020204" pitchFamily="34" charset="0"/>
                <a:cs typeface="Arial" panose="020B0604020202020204" pitchFamily="34" charset="0"/>
              </a:rPr>
              <a:t>. </a:t>
            </a:r>
            <a:r>
              <a:rPr lang="en-US" dirty="0">
                <a:solidFill>
                  <a:schemeClr val="tx1">
                    <a:lumMod val="75000"/>
                    <a:lumOff val="25000"/>
                  </a:schemeClr>
                </a:solidFill>
                <a:latin typeface="Lub Dub Medium" panose="020B0603030403020204" pitchFamily="34" charset="0"/>
                <a:cs typeface="Calibri Light" panose="020F0302020204030204" pitchFamily="34" charset="0"/>
              </a:rPr>
              <a:t>Login to GWTG – Stroke module</a:t>
            </a:r>
          </a:p>
          <a:p>
            <a:r>
              <a:rPr lang="en-US" dirty="0">
                <a:solidFill>
                  <a:schemeClr val="tx1">
                    <a:lumMod val="75000"/>
                    <a:lumOff val="25000"/>
                  </a:schemeClr>
                </a:solidFill>
                <a:latin typeface="Lub Dub Medium" panose="020B0603030403020204" pitchFamily="34" charset="0"/>
                <a:cs typeface="Calibri Light" panose="020F0302020204030204" pitchFamily="34" charset="0"/>
              </a:rPr>
              <a:t>2. On the Community page, select the </a:t>
            </a:r>
            <a:r>
              <a:rPr lang="en-US" b="1" dirty="0">
                <a:solidFill>
                  <a:schemeClr val="tx1">
                    <a:lumMod val="75000"/>
                    <a:lumOff val="25000"/>
                  </a:schemeClr>
                </a:solidFill>
                <a:latin typeface="Lub Dub Medium" panose="020B0603030403020204" pitchFamily="34" charset="0"/>
                <a:cs typeface="Calibri Light" panose="020F0302020204030204" pitchFamily="34" charset="0"/>
              </a:rPr>
              <a:t>Update Stroke Site Characteristic hyperlink</a:t>
            </a:r>
          </a:p>
          <a:p>
            <a:r>
              <a:rPr lang="en-US" dirty="0">
                <a:solidFill>
                  <a:schemeClr val="tx1">
                    <a:lumMod val="75000"/>
                    <a:lumOff val="25000"/>
                  </a:schemeClr>
                </a:solidFill>
                <a:latin typeface="Lub Dub Medium" panose="020B0603030403020204" pitchFamily="34" charset="0"/>
                <a:cs typeface="Calibri Light" panose="020F0302020204030204" pitchFamily="34" charset="0"/>
              </a:rPr>
              <a:t>3. On the organization form, scroll to the bottom of the page to “Settings”</a:t>
            </a:r>
          </a:p>
          <a:p>
            <a:r>
              <a:rPr lang="en-US" dirty="0">
                <a:solidFill>
                  <a:schemeClr val="tx1">
                    <a:lumMod val="75000"/>
                    <a:lumOff val="25000"/>
                  </a:schemeClr>
                </a:solidFill>
                <a:latin typeface="Lub Dub Medium" panose="020B0603030403020204" pitchFamily="34" charset="0"/>
                <a:cs typeface="Calibri Light" panose="020F0302020204030204" pitchFamily="34" charset="0"/>
              </a:rPr>
              <a:t>4. Select “Enabled” for “Telestroke Consultation” (select “Disabled” to turn off)  </a:t>
            </a:r>
          </a:p>
          <a:p>
            <a:r>
              <a:rPr lang="en-US" dirty="0">
                <a:solidFill>
                  <a:schemeClr val="tx1">
                    <a:lumMod val="75000"/>
                    <a:lumOff val="25000"/>
                  </a:schemeClr>
                </a:solidFill>
                <a:latin typeface="Lub Dub Medium" panose="020B0603030403020204" pitchFamily="34" charset="0"/>
                <a:cs typeface="Calibri Light" panose="020F0302020204030204" pitchFamily="34" charset="0"/>
              </a:rPr>
              <a:t>5. Ability to indicate at site level if primarily a provider or recipient of telestroke consultation:</a:t>
            </a:r>
          </a:p>
          <a:p>
            <a:r>
              <a:rPr lang="en-US" dirty="0">
                <a:solidFill>
                  <a:schemeClr val="tx1">
                    <a:lumMod val="75000"/>
                    <a:lumOff val="25000"/>
                  </a:schemeClr>
                </a:solidFill>
                <a:latin typeface="Lub Dub Medium" panose="020B0603030403020204" pitchFamily="34" charset="0"/>
                <a:cs typeface="Calibri Light" panose="020F0302020204030204" pitchFamily="34" charset="0"/>
              </a:rPr>
              <a:t>	- Select “</a:t>
            </a:r>
            <a:r>
              <a:rPr lang="en-US" b="1" dirty="0">
                <a:solidFill>
                  <a:schemeClr val="tx1">
                    <a:lumMod val="75000"/>
                    <a:lumOff val="25000"/>
                  </a:schemeClr>
                </a:solidFill>
                <a:latin typeface="Lub Dub Medium" panose="020B0603030403020204" pitchFamily="34" charset="0"/>
                <a:cs typeface="Calibri Light" panose="020F0302020204030204" pitchFamily="34" charset="0"/>
              </a:rPr>
              <a:t>Provider of telestroke consultation</a:t>
            </a:r>
            <a:r>
              <a:rPr lang="en-US" dirty="0">
                <a:solidFill>
                  <a:schemeClr val="tx1">
                    <a:lumMod val="75000"/>
                    <a:lumOff val="25000"/>
                  </a:schemeClr>
                </a:solidFill>
                <a:latin typeface="Lub Dub Medium" panose="020B0603030403020204" pitchFamily="34" charset="0"/>
                <a:cs typeface="Calibri Light" panose="020F0302020204030204" pitchFamily="34" charset="0"/>
              </a:rPr>
              <a:t>” if you’re a referral center that provides telestroke services and happen to cover some of your own ED shift with your own telestroke providers. </a:t>
            </a:r>
          </a:p>
          <a:p>
            <a:r>
              <a:rPr lang="en-US" dirty="0">
                <a:solidFill>
                  <a:schemeClr val="tx1">
                    <a:lumMod val="75000"/>
                    <a:lumOff val="25000"/>
                  </a:schemeClr>
                </a:solidFill>
                <a:latin typeface="Lub Dub Medium" panose="020B0603030403020204" pitchFamily="34" charset="0"/>
                <a:cs typeface="Calibri Light" panose="020F0302020204030204" pitchFamily="34" charset="0"/>
              </a:rPr>
              <a:t>	- Select “</a:t>
            </a:r>
            <a:r>
              <a:rPr lang="en-US" b="1" dirty="0">
                <a:solidFill>
                  <a:schemeClr val="tx1">
                    <a:lumMod val="75000"/>
                    <a:lumOff val="25000"/>
                  </a:schemeClr>
                </a:solidFill>
                <a:latin typeface="Lub Dub Medium" panose="020B0603030403020204" pitchFamily="34" charset="0"/>
                <a:cs typeface="Calibri Light" panose="020F0302020204030204" pitchFamily="34" charset="0"/>
              </a:rPr>
              <a:t>Recipient of telestroke consultation</a:t>
            </a:r>
            <a:r>
              <a:rPr lang="en-US" dirty="0">
                <a:solidFill>
                  <a:schemeClr val="tx1">
                    <a:lumMod val="75000"/>
                    <a:lumOff val="25000"/>
                  </a:schemeClr>
                </a:solidFill>
                <a:latin typeface="Lub Dub Medium" panose="020B0603030403020204" pitchFamily="34" charset="0"/>
                <a:cs typeface="Calibri Light" panose="020F0302020204030204" pitchFamily="34" charset="0"/>
              </a:rPr>
              <a:t>” if you primarily receive telestroke consultation for your front-door patients and tend to transfer patients somewhere else. </a:t>
            </a:r>
          </a:p>
          <a:p>
            <a:endParaRPr lang="en-US" dirty="0">
              <a:solidFill>
                <a:schemeClr val="tx1">
                  <a:lumMod val="75000"/>
                  <a:lumOff val="25000"/>
                </a:schemeClr>
              </a:solidFill>
              <a:latin typeface="Lub Dub Medium" panose="020B0603030403020204" pitchFamily="34" charset="0"/>
            </a:endParaRPr>
          </a:p>
          <a:p>
            <a:endParaRPr lang="en-US" dirty="0"/>
          </a:p>
          <a:p>
            <a:endParaRPr lang="en-US" dirty="0"/>
          </a:p>
        </p:txBody>
      </p:sp>
      <p:sp>
        <p:nvSpPr>
          <p:cNvPr id="3" name="Title 2">
            <a:extLst>
              <a:ext uri="{FF2B5EF4-FFF2-40B4-BE49-F238E27FC236}">
                <a16:creationId xmlns:a16="http://schemas.microsoft.com/office/drawing/2014/main" id="{CD3B290C-6CDD-4548-96C4-E4FE47CC46D1}"/>
              </a:ext>
            </a:extLst>
          </p:cNvPr>
          <p:cNvSpPr>
            <a:spLocks noGrp="1"/>
          </p:cNvSpPr>
          <p:nvPr>
            <p:ph type="title"/>
          </p:nvPr>
        </p:nvSpPr>
        <p:spPr>
          <a:xfrm>
            <a:off x="9896" y="171450"/>
            <a:ext cx="6629400" cy="400050"/>
          </a:xfrm>
        </p:spPr>
        <p:txBody>
          <a:bodyPr/>
          <a:lstStyle/>
          <a:p>
            <a:r>
              <a:rPr lang="en-US" sz="2200" dirty="0">
                <a:solidFill>
                  <a:schemeClr val="bg1"/>
                </a:solidFill>
                <a:latin typeface="Lub Dub Medium" panose="020B0603030403020204" pitchFamily="34" charset="0"/>
                <a:cs typeface="Calibri Light" panose="020F0302020204030204" pitchFamily="34" charset="0"/>
              </a:rPr>
              <a:t>How to Enable Telestroke Elements:  </a:t>
            </a:r>
          </a:p>
        </p:txBody>
      </p:sp>
      <p:sp>
        <p:nvSpPr>
          <p:cNvPr id="4" name="Date Placeholder 3">
            <a:extLst>
              <a:ext uri="{FF2B5EF4-FFF2-40B4-BE49-F238E27FC236}">
                <a16:creationId xmlns:a16="http://schemas.microsoft.com/office/drawing/2014/main" id="{24F5635F-64E4-442F-B5D3-1753CCDEE039}"/>
              </a:ext>
            </a:extLst>
          </p:cNvPr>
          <p:cNvSpPr>
            <a:spLocks noGrp="1"/>
          </p:cNvSpPr>
          <p:nvPr>
            <p:ph type="dt" sz="half" idx="10"/>
          </p:nvPr>
        </p:nvSpPr>
        <p:spPr/>
        <p:txBody>
          <a:bodyPr/>
          <a:lstStyle/>
          <a:p>
            <a:pPr>
              <a:defRPr/>
            </a:pPr>
            <a:fld id="{BCECC4FC-E961-45C8-A030-333F45D7A131}" type="datetime1">
              <a:rPr lang="en-US" smtClean="0"/>
              <a:pPr>
                <a:defRPr/>
              </a:pPr>
              <a:t>10/21/2018</a:t>
            </a:fld>
            <a:endParaRPr lang="en-US"/>
          </a:p>
        </p:txBody>
      </p:sp>
      <p:sp>
        <p:nvSpPr>
          <p:cNvPr id="5" name="Footer Placeholder 4">
            <a:extLst>
              <a:ext uri="{FF2B5EF4-FFF2-40B4-BE49-F238E27FC236}">
                <a16:creationId xmlns:a16="http://schemas.microsoft.com/office/drawing/2014/main" id="{435B30BD-8604-46FD-BA02-1F2EF60B7349}"/>
              </a:ext>
            </a:extLst>
          </p:cNvPr>
          <p:cNvSpPr>
            <a:spLocks noGrp="1"/>
          </p:cNvSpPr>
          <p:nvPr>
            <p:ph type="ftr" sz="quarter" idx="11"/>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F4FF7B6D-4098-488C-8A20-1E7E90392B0E}"/>
              </a:ext>
            </a:extLst>
          </p:cNvPr>
          <p:cNvSpPr>
            <a:spLocks noGrp="1"/>
          </p:cNvSpPr>
          <p:nvPr>
            <p:ph type="sldNum" sz="quarter" idx="12"/>
          </p:nvPr>
        </p:nvSpPr>
        <p:spPr/>
        <p:txBody>
          <a:bodyPr/>
          <a:lstStyle/>
          <a:p>
            <a:pPr>
              <a:defRPr/>
            </a:pPr>
            <a:fld id="{B9F84760-3983-4424-A4E4-D66B6B8D8B35}" type="slidenum">
              <a:rPr lang="en-US" smtClean="0"/>
              <a:pPr>
                <a:defRPr/>
              </a:pPr>
              <a:t>29</a:t>
            </a:fld>
            <a:endParaRPr lang="en-US"/>
          </a:p>
        </p:txBody>
      </p:sp>
    </p:spTree>
    <p:extLst>
      <p:ext uri="{BB962C8B-B14F-4D97-AF65-F5344CB8AC3E}">
        <p14:creationId xmlns:p14="http://schemas.microsoft.com/office/powerpoint/2010/main" val="363624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46B271A-06BA-436B-A1BE-36F962F4C1D6}"/>
              </a:ext>
            </a:extLst>
          </p:cNvPr>
          <p:cNvSpPr>
            <a:spLocks noGrp="1"/>
          </p:cNvSpPr>
          <p:nvPr>
            <p:ph type="subTitle" idx="1"/>
          </p:nvPr>
        </p:nvSpPr>
        <p:spPr>
          <a:xfrm>
            <a:off x="96012" y="630174"/>
            <a:ext cx="6629400" cy="3257550"/>
          </a:xfrm>
        </p:spPr>
        <p:txBody>
          <a:bodyPr/>
          <a:lstStyle/>
          <a:p>
            <a:pPr algn="ctr" fontAlgn="ctr"/>
            <a:r>
              <a:rPr lang="en-US" altLang="en-US" sz="1600" dirty="0">
                <a:solidFill>
                  <a:schemeClr val="tx1"/>
                </a:solidFill>
                <a:latin typeface="Lub Dub Medium" panose="020B0603030403020204" pitchFamily="34" charset="0"/>
                <a:ea typeface="Arial" charset="0"/>
                <a:cs typeface="Arial" charset="0"/>
              </a:rPr>
              <a:t>professional.heart.org</a:t>
            </a:r>
            <a:endParaRPr lang="en-US" sz="1600" dirty="0">
              <a:solidFill>
                <a:schemeClr val="tx1"/>
              </a:solidFill>
              <a:latin typeface="Lub Dub Medium" panose="020B0603030403020204" pitchFamily="34" charset="0"/>
            </a:endParaRPr>
          </a:p>
          <a:p>
            <a:pPr algn="ctr"/>
            <a:endParaRPr lang="en-US" dirty="0"/>
          </a:p>
        </p:txBody>
      </p:sp>
      <p:sp>
        <p:nvSpPr>
          <p:cNvPr id="3" name="Title 2">
            <a:extLst>
              <a:ext uri="{FF2B5EF4-FFF2-40B4-BE49-F238E27FC236}">
                <a16:creationId xmlns:a16="http://schemas.microsoft.com/office/drawing/2014/main" id="{FE3CEFF6-CE1F-4C21-B411-BAC6F602D95D}"/>
              </a:ext>
            </a:extLst>
          </p:cNvPr>
          <p:cNvSpPr>
            <a:spLocks noGrp="1"/>
          </p:cNvSpPr>
          <p:nvPr>
            <p:ph type="title"/>
          </p:nvPr>
        </p:nvSpPr>
        <p:spPr>
          <a:xfrm>
            <a:off x="0" y="171450"/>
            <a:ext cx="6629400" cy="400050"/>
          </a:xfrm>
        </p:spPr>
        <p:txBody>
          <a:bodyPr/>
          <a:lstStyle/>
          <a:p>
            <a:r>
              <a:rPr lang="en-US" dirty="0">
                <a:solidFill>
                  <a:schemeClr val="bg1"/>
                </a:solidFill>
                <a:latin typeface="Lub Dub Medium" panose="020B0603030403020204" pitchFamily="34" charset="0"/>
              </a:rPr>
              <a:t>Stroke Guidelines  </a:t>
            </a:r>
          </a:p>
        </p:txBody>
      </p:sp>
      <p:sp>
        <p:nvSpPr>
          <p:cNvPr id="4" name="Date Placeholder 3">
            <a:extLst>
              <a:ext uri="{FF2B5EF4-FFF2-40B4-BE49-F238E27FC236}">
                <a16:creationId xmlns:a16="http://schemas.microsoft.com/office/drawing/2014/main" id="{2923F2AA-B95D-4CF0-9F50-F6BE2F7D84D7}"/>
              </a:ext>
            </a:extLst>
          </p:cNvPr>
          <p:cNvSpPr>
            <a:spLocks noGrp="1"/>
          </p:cNvSpPr>
          <p:nvPr>
            <p:ph type="dt" sz="half" idx="10"/>
          </p:nvPr>
        </p:nvSpPr>
        <p:spPr/>
        <p:txBody>
          <a:bodyPr/>
          <a:lstStyle/>
          <a:p>
            <a:pPr>
              <a:defRPr/>
            </a:pPr>
            <a:fld id="{A578BD61-6724-458E-B7CD-1037DE7D38F0}" type="datetime1">
              <a:rPr lang="en-US" smtClean="0"/>
              <a:pPr>
                <a:defRPr/>
              </a:pPr>
              <a:t>10/21/2018</a:t>
            </a:fld>
            <a:endParaRPr lang="en-US"/>
          </a:p>
        </p:txBody>
      </p:sp>
      <p:sp>
        <p:nvSpPr>
          <p:cNvPr id="5" name="Footer Placeholder 4">
            <a:extLst>
              <a:ext uri="{FF2B5EF4-FFF2-40B4-BE49-F238E27FC236}">
                <a16:creationId xmlns:a16="http://schemas.microsoft.com/office/drawing/2014/main" id="{3C8F2A9E-7749-4071-8922-B10059ABB8B1}"/>
              </a:ext>
            </a:extLst>
          </p:cNvPr>
          <p:cNvSpPr>
            <a:spLocks noGrp="1"/>
          </p:cNvSpPr>
          <p:nvPr>
            <p:ph type="ftr" sz="quarter" idx="11"/>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CA40996D-4977-4693-A346-EC4E00674887}"/>
              </a:ext>
            </a:extLst>
          </p:cNvPr>
          <p:cNvSpPr>
            <a:spLocks noGrp="1"/>
          </p:cNvSpPr>
          <p:nvPr>
            <p:ph type="sldNum" sz="quarter" idx="12"/>
          </p:nvPr>
        </p:nvSpPr>
        <p:spPr/>
        <p:txBody>
          <a:bodyPr/>
          <a:lstStyle/>
          <a:p>
            <a:pPr>
              <a:defRPr/>
            </a:pPr>
            <a:fld id="{D5D77205-C95B-4FB7-B7D0-747D1521D64D}" type="slidenum">
              <a:rPr lang="en-US" smtClean="0"/>
              <a:pPr>
                <a:defRPr/>
              </a:pPr>
              <a:t>3</a:t>
            </a:fld>
            <a:endParaRPr lang="en-US"/>
          </a:p>
        </p:txBody>
      </p:sp>
      <p:pic>
        <p:nvPicPr>
          <p:cNvPr id="7" name="Content Placeholder 14" descr="A screenshot of a social media post&#10;&#10;Description generated with very high confidence">
            <a:extLst>
              <a:ext uri="{FF2B5EF4-FFF2-40B4-BE49-F238E27FC236}">
                <a16:creationId xmlns:a16="http://schemas.microsoft.com/office/drawing/2014/main" id="{44974A69-9798-4DDC-9A96-A96DF617A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59378" y="1123950"/>
            <a:ext cx="6069972" cy="245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281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470" y="764250"/>
            <a:ext cx="6629400" cy="3257550"/>
          </a:xfrm>
        </p:spPr>
        <p:txBody>
          <a:bodyPr/>
          <a:lstStyle/>
          <a:p>
            <a:pPr>
              <a:defRPr/>
            </a:pPr>
            <a:r>
              <a:rPr lang="en-US" dirty="0">
                <a:solidFill>
                  <a:schemeClr val="tx1">
                    <a:lumMod val="75000"/>
                    <a:lumOff val="25000"/>
                  </a:schemeClr>
                </a:solidFill>
                <a:latin typeface="Lub Dub Medium" panose="020B0603030403020204" pitchFamily="34" charset="0"/>
                <a:cs typeface="Calibri Light" panose="020F0302020204030204" pitchFamily="34" charset="0"/>
              </a:rPr>
              <a:t>Pre-Hospital Data Elements, </a:t>
            </a:r>
            <a:r>
              <a:rPr lang="en-US" i="1" dirty="0">
                <a:solidFill>
                  <a:schemeClr val="tx1">
                    <a:lumMod val="75000"/>
                    <a:lumOff val="25000"/>
                  </a:schemeClr>
                </a:solidFill>
                <a:latin typeface="Lub Dub Medium" panose="020B0603030403020204" pitchFamily="34" charset="0"/>
                <a:cs typeface="Calibri Light" panose="020F0302020204030204" pitchFamily="34" charset="0"/>
              </a:rPr>
              <a:t>such as</a:t>
            </a:r>
            <a:r>
              <a:rPr lang="en-US" dirty="0">
                <a:solidFill>
                  <a:schemeClr val="tx1">
                    <a:lumMod val="75000"/>
                    <a:lumOff val="25000"/>
                  </a:schemeClr>
                </a:solidFill>
                <a:latin typeface="Lub Dub Medium" panose="020B0603030403020204" pitchFamily="34" charset="0"/>
                <a:cs typeface="Calibri Light" panose="020F0302020204030204" pitchFamily="34" charset="0"/>
              </a:rPr>
              <a:t>:</a:t>
            </a:r>
          </a:p>
          <a:p>
            <a:pPr marL="628650" lvl="1" indent="-285750" algn="l">
              <a:buFont typeface="Arial" panose="020B0604020202020204" pitchFamily="34" charset="0"/>
              <a:buChar char="•"/>
              <a:defRPr/>
            </a:pPr>
            <a:r>
              <a:rPr lang="en-US" sz="1200" dirty="0">
                <a:solidFill>
                  <a:schemeClr val="tx1">
                    <a:lumMod val="75000"/>
                    <a:lumOff val="25000"/>
                  </a:schemeClr>
                </a:solidFill>
                <a:latin typeface="Lub Dub Medium" panose="020B0603030403020204" pitchFamily="34" charset="0"/>
                <a:cs typeface="Calibri Light" panose="020F0302020204030204" pitchFamily="34" charset="0"/>
              </a:rPr>
              <a:t>EMS agency name or number</a:t>
            </a:r>
          </a:p>
          <a:p>
            <a:pPr marL="628650" lvl="1" indent="-285750" algn="l">
              <a:buFont typeface="Arial" panose="020B0604020202020204" pitchFamily="34" charset="0"/>
              <a:buChar char="•"/>
              <a:defRPr/>
            </a:pPr>
            <a:r>
              <a:rPr lang="en-US" sz="1200" dirty="0">
                <a:solidFill>
                  <a:schemeClr val="tx1">
                    <a:lumMod val="75000"/>
                    <a:lumOff val="25000"/>
                  </a:schemeClr>
                </a:solidFill>
                <a:latin typeface="Lub Dub Medium" panose="020B0603030403020204" pitchFamily="34" charset="0"/>
                <a:cs typeface="Calibri Light" panose="020F0302020204030204" pitchFamily="34" charset="0"/>
              </a:rPr>
              <a:t>Run/Sequence Number</a:t>
            </a:r>
          </a:p>
          <a:p>
            <a:pPr marL="628650" lvl="1" indent="-285750" algn="l">
              <a:buFont typeface="Arial" panose="020B0604020202020204" pitchFamily="34" charset="0"/>
              <a:buChar char="•"/>
              <a:defRPr/>
            </a:pPr>
            <a:r>
              <a:rPr lang="en-US" sz="1200" dirty="0">
                <a:solidFill>
                  <a:schemeClr val="tx1">
                    <a:lumMod val="75000"/>
                    <a:lumOff val="25000"/>
                  </a:schemeClr>
                </a:solidFill>
                <a:latin typeface="Lub Dub Medium" panose="020B0603030403020204" pitchFamily="34" charset="0"/>
                <a:cs typeface="Calibri Light" panose="020F0302020204030204" pitchFamily="34" charset="0"/>
              </a:rPr>
              <a:t>Date/Time Call received by EMS agency </a:t>
            </a:r>
          </a:p>
          <a:p>
            <a:pPr marL="628650" lvl="1" indent="-285750" algn="l">
              <a:buFont typeface="Arial" panose="020B0604020202020204" pitchFamily="34" charset="0"/>
              <a:buChar char="•"/>
              <a:defRPr/>
            </a:pPr>
            <a:r>
              <a:rPr lang="en-US" sz="1200" dirty="0">
                <a:solidFill>
                  <a:schemeClr val="tx1">
                    <a:lumMod val="75000"/>
                    <a:lumOff val="25000"/>
                  </a:schemeClr>
                </a:solidFill>
                <a:latin typeface="Lub Dub Medium" panose="020B0603030403020204" pitchFamily="34" charset="0"/>
                <a:cs typeface="Calibri Light" panose="020F0302020204030204" pitchFamily="34" charset="0"/>
              </a:rPr>
              <a:t>Blood Glucose level )mg/</a:t>
            </a:r>
            <a:r>
              <a:rPr lang="en-US" sz="1200" dirty="0" err="1">
                <a:solidFill>
                  <a:schemeClr val="tx1">
                    <a:lumMod val="75000"/>
                    <a:lumOff val="25000"/>
                  </a:schemeClr>
                </a:solidFill>
                <a:latin typeface="Lub Dub Medium" panose="020B0603030403020204" pitchFamily="34" charset="0"/>
                <a:cs typeface="Calibri Light" panose="020F0302020204030204" pitchFamily="34" charset="0"/>
              </a:rPr>
              <a:t>dL</a:t>
            </a:r>
            <a:r>
              <a:rPr lang="en-US" sz="1200" dirty="0">
                <a:solidFill>
                  <a:schemeClr val="tx1">
                    <a:lumMod val="75000"/>
                    <a:lumOff val="25000"/>
                  </a:schemeClr>
                </a:solidFill>
                <a:latin typeface="Lub Dub Medium" panose="020B0603030403020204" pitchFamily="34" charset="0"/>
                <a:cs typeface="Calibri Light" panose="020F0302020204030204" pitchFamily="34" charset="0"/>
              </a:rPr>
              <a:t>)</a:t>
            </a:r>
          </a:p>
          <a:p>
            <a:pPr marL="628650" lvl="1" indent="-285750" algn="l">
              <a:buFont typeface="Arial" panose="020B0604020202020204" pitchFamily="34" charset="0"/>
              <a:buChar char="•"/>
              <a:defRPr/>
            </a:pPr>
            <a:r>
              <a:rPr lang="en-US" sz="1200" dirty="0">
                <a:solidFill>
                  <a:schemeClr val="tx1">
                    <a:lumMod val="75000"/>
                    <a:lumOff val="25000"/>
                  </a:schemeClr>
                </a:solidFill>
                <a:latin typeface="Lub Dub Medium" panose="020B0603030403020204" pitchFamily="34" charset="0"/>
                <a:cs typeface="Calibri Light" panose="020F0302020204030204" pitchFamily="34" charset="0"/>
              </a:rPr>
              <a:t>Pre-hospital stroke screen performed – Yes/No/Not documented</a:t>
            </a:r>
          </a:p>
          <a:p>
            <a:pPr marL="628650" lvl="1" indent="-285750" algn="l">
              <a:buFont typeface="Arial" panose="020B0604020202020204" pitchFamily="34" charset="0"/>
              <a:buChar char="•"/>
              <a:defRPr/>
            </a:pPr>
            <a:r>
              <a:rPr lang="en-US" sz="1200" dirty="0">
                <a:solidFill>
                  <a:schemeClr val="tx1">
                    <a:lumMod val="75000"/>
                    <a:lumOff val="25000"/>
                  </a:schemeClr>
                </a:solidFill>
                <a:latin typeface="Lub Dub Medium" panose="020B0603030403020204" pitchFamily="34" charset="0"/>
                <a:cs typeface="Calibri Light" panose="020F0302020204030204" pitchFamily="34" charset="0"/>
              </a:rPr>
              <a:t>Etc. </a:t>
            </a:r>
          </a:p>
          <a:p>
            <a:pPr marL="285750" indent="-285750">
              <a:buFont typeface="Arial" panose="020B0604020202020204" pitchFamily="34" charset="0"/>
              <a:buChar char="•"/>
              <a:defRPr/>
            </a:pPr>
            <a:r>
              <a:rPr lang="en-US" dirty="0">
                <a:solidFill>
                  <a:schemeClr val="tx1">
                    <a:lumMod val="75000"/>
                    <a:lumOff val="25000"/>
                  </a:schemeClr>
                </a:solidFill>
                <a:latin typeface="Lub Dub Medium" panose="020B0603030403020204" pitchFamily="34" charset="0"/>
                <a:cs typeface="Calibri Light" panose="020F0302020204030204" pitchFamily="34" charset="0"/>
              </a:rPr>
              <a:t>Instructions to Enable: Contact IQVIA Help Desk to request “Special Initiatives Tab” (888) 526-6700 or InfosarioOutcomeSupport@quintiles.com</a:t>
            </a:r>
          </a:p>
          <a:p>
            <a:pPr marL="285750" indent="-285750">
              <a:buFont typeface="Arial" panose="020B0604020202020204" pitchFamily="34" charset="0"/>
              <a:buChar char="•"/>
              <a:defRPr/>
            </a:pPr>
            <a:r>
              <a:rPr lang="en-US" dirty="0">
                <a:solidFill>
                  <a:schemeClr val="tx1">
                    <a:lumMod val="75000"/>
                    <a:lumOff val="25000"/>
                  </a:schemeClr>
                </a:solidFill>
                <a:latin typeface="Lub Dub Medium" panose="020B0603030403020204" pitchFamily="34" charset="0"/>
                <a:cs typeface="Calibri Light" panose="020F0302020204030204" pitchFamily="34" charset="0"/>
              </a:rPr>
              <a:t>Once Enabled, accessible from Patient Management Tool: </a:t>
            </a:r>
          </a:p>
          <a:p>
            <a:pPr>
              <a:defRPr/>
            </a:pPr>
            <a:endParaRPr lang="en-US" dirty="0">
              <a:latin typeface="Arial" panose="020B0604020202020204" pitchFamily="34" charset="0"/>
              <a:cs typeface="Arial" panose="020B0604020202020204" pitchFamily="34" charset="0"/>
            </a:endParaRPr>
          </a:p>
        </p:txBody>
      </p:sp>
      <p:sp>
        <p:nvSpPr>
          <p:cNvPr id="11267" name="Title 2"/>
          <p:cNvSpPr>
            <a:spLocks noGrp="1"/>
          </p:cNvSpPr>
          <p:nvPr>
            <p:ph type="title"/>
          </p:nvPr>
        </p:nvSpPr>
        <p:spPr>
          <a:xfrm>
            <a:off x="114300" y="133350"/>
            <a:ext cx="6629400" cy="400050"/>
          </a:xfrm>
        </p:spPr>
        <p:txBody>
          <a:bodyPr/>
          <a:lstStyle/>
          <a:p>
            <a:r>
              <a:rPr lang="en-US" altLang="en-US" sz="2200" dirty="0">
                <a:solidFill>
                  <a:schemeClr val="bg1"/>
                </a:solidFill>
                <a:latin typeface="Lub Dub Medium" panose="020B0603030403020204" pitchFamily="34" charset="0"/>
                <a:cs typeface="Calibri Light" panose="020F0302020204030204" pitchFamily="34" charset="0"/>
              </a:rPr>
              <a:t>Special Initiatives Tab: Pre-Hospital </a:t>
            </a:r>
          </a:p>
        </p:txBody>
      </p:sp>
      <p:sp>
        <p:nvSpPr>
          <p:cNvPr id="4" name="Date Placeholder 3"/>
          <p:cNvSpPr>
            <a:spLocks noGrp="1"/>
          </p:cNvSpPr>
          <p:nvPr>
            <p:ph type="dt" sz="quarter" idx="10"/>
          </p:nvPr>
        </p:nvSpPr>
        <p:spPr/>
        <p:txBody>
          <a:bodyPr/>
          <a:lstStyle/>
          <a:p>
            <a:pPr>
              <a:defRPr/>
            </a:pPr>
            <a:fld id="{43AAE7CF-18B7-425B-B3C8-DE8CFCBE2475}" type="datetime1">
              <a:rPr lang="en-US" smtClean="0"/>
              <a:pPr>
                <a:defRPr/>
              </a:pPr>
              <a:t>10/21/2018</a:t>
            </a:fld>
            <a:endParaRPr lang="en-US" dirty="0"/>
          </a:p>
        </p:txBody>
      </p:sp>
      <p:sp>
        <p:nvSpPr>
          <p:cNvPr id="5" name="Footer Placeholder 4"/>
          <p:cNvSpPr>
            <a:spLocks noGrp="1"/>
          </p:cNvSpPr>
          <p:nvPr>
            <p:ph type="ftr" sz="quarter" idx="11"/>
          </p:nvPr>
        </p:nvSpPr>
        <p:spPr/>
        <p:txBody>
          <a:bodyPr/>
          <a:lstStyle/>
          <a:p>
            <a:pPr>
              <a:defRPr/>
            </a:pPr>
            <a:r>
              <a:rPr lang="en-US" dirty="0"/>
              <a:t>©2013, American Heart Association </a:t>
            </a:r>
          </a:p>
        </p:txBody>
      </p:sp>
      <p:sp>
        <p:nvSpPr>
          <p:cNvPr id="1127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E99605E-FAE2-48F0-8A0E-F1268FED75CB}" type="slidenum">
              <a:rPr lang="en-US" altLang="en-US" smtClean="0">
                <a:solidFill>
                  <a:srgbClr val="31859C"/>
                </a:solidFill>
                <a:latin typeface="Helvetica" panose="020B0604020202020204" pitchFamily="34" charset="0"/>
              </a:rPr>
              <a:pPr/>
              <a:t>30</a:t>
            </a:fld>
            <a:endParaRPr lang="en-US" altLang="en-US">
              <a:solidFill>
                <a:srgbClr val="31859C"/>
              </a:solidFill>
              <a:latin typeface="Helvetica" panose="020B0604020202020204" pitchFamily="34" charset="0"/>
            </a:endParaRPr>
          </a:p>
        </p:txBody>
      </p:sp>
      <p:pic>
        <p:nvPicPr>
          <p:cNvPr id="6" name="Picture 5">
            <a:extLst>
              <a:ext uri="{FF2B5EF4-FFF2-40B4-BE49-F238E27FC236}">
                <a16:creationId xmlns:a16="http://schemas.microsoft.com/office/drawing/2014/main" id="{EDED4E23-FE3F-4443-91A0-1977862D1A65}"/>
              </a:ext>
            </a:extLst>
          </p:cNvPr>
          <p:cNvPicPr>
            <a:picLocks noChangeAspect="1"/>
          </p:cNvPicPr>
          <p:nvPr/>
        </p:nvPicPr>
        <p:blipFill>
          <a:blip r:embed="rId3"/>
          <a:stretch>
            <a:fillRect/>
          </a:stretch>
        </p:blipFill>
        <p:spPr>
          <a:xfrm>
            <a:off x="35626" y="4021800"/>
            <a:ext cx="6858000" cy="802851"/>
          </a:xfrm>
          <a:prstGeom prst="rect">
            <a:avLst/>
          </a:prstGeom>
        </p:spPr>
      </p:pic>
      <p:cxnSp>
        <p:nvCxnSpPr>
          <p:cNvPr id="8" name="Straight Arrow Connector 7">
            <a:extLst>
              <a:ext uri="{FF2B5EF4-FFF2-40B4-BE49-F238E27FC236}">
                <a16:creationId xmlns:a16="http://schemas.microsoft.com/office/drawing/2014/main" id="{6A350240-C1D1-4841-A29D-0A7A97A1C016}"/>
              </a:ext>
            </a:extLst>
          </p:cNvPr>
          <p:cNvCxnSpPr>
            <a:cxnSpLocks/>
          </p:cNvCxnSpPr>
          <p:nvPr/>
        </p:nvCxnSpPr>
        <p:spPr>
          <a:xfrm>
            <a:off x="4953000" y="3840243"/>
            <a:ext cx="381000" cy="2389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923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5167C8-D8A3-4051-9366-C5956B36E749}"/>
              </a:ext>
            </a:extLst>
          </p:cNvPr>
          <p:cNvPicPr>
            <a:picLocks noChangeAspect="1"/>
          </p:cNvPicPr>
          <p:nvPr/>
        </p:nvPicPr>
        <p:blipFill>
          <a:blip r:embed="rId3"/>
          <a:stretch>
            <a:fillRect/>
          </a:stretch>
        </p:blipFill>
        <p:spPr>
          <a:xfrm>
            <a:off x="5938" y="666750"/>
            <a:ext cx="6858000" cy="3202912"/>
          </a:xfrm>
          <a:prstGeom prst="rect">
            <a:avLst/>
          </a:prstGeom>
        </p:spPr>
      </p:pic>
      <p:sp>
        <p:nvSpPr>
          <p:cNvPr id="3" name="Title 2">
            <a:extLst>
              <a:ext uri="{FF2B5EF4-FFF2-40B4-BE49-F238E27FC236}">
                <a16:creationId xmlns:a16="http://schemas.microsoft.com/office/drawing/2014/main" id="{E1F19B25-E258-4A97-978F-B159E4D6B790}"/>
              </a:ext>
            </a:extLst>
          </p:cNvPr>
          <p:cNvSpPr>
            <a:spLocks noGrp="1"/>
          </p:cNvSpPr>
          <p:nvPr>
            <p:ph type="title"/>
          </p:nvPr>
        </p:nvSpPr>
        <p:spPr>
          <a:xfrm>
            <a:off x="25730" y="142875"/>
            <a:ext cx="6629400" cy="400050"/>
          </a:xfrm>
        </p:spPr>
        <p:txBody>
          <a:bodyPr/>
          <a:lstStyle/>
          <a:p>
            <a:r>
              <a:rPr lang="en-US" altLang="en-US" sz="2000" dirty="0">
                <a:solidFill>
                  <a:schemeClr val="bg1"/>
                </a:solidFill>
                <a:latin typeface="Lub Dub Medium" panose="020B0603030403020204" pitchFamily="34" charset="0"/>
                <a:cs typeface="Calibri Light" panose="020F0302020204030204" pitchFamily="34" charset="0"/>
              </a:rPr>
              <a:t>Special Initiatives: Pre-Hospital Screenshot*</a:t>
            </a:r>
            <a:endParaRPr lang="en-US" sz="2000" dirty="0">
              <a:latin typeface="Lub Dub Medium" panose="020B060303040302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id="{019EA08C-1734-4283-8D25-9A8140DD01AC}"/>
              </a:ext>
            </a:extLst>
          </p:cNvPr>
          <p:cNvSpPr>
            <a:spLocks noGrp="1"/>
          </p:cNvSpPr>
          <p:nvPr>
            <p:ph type="dt" sz="half" idx="10"/>
          </p:nvPr>
        </p:nvSpPr>
        <p:spPr/>
        <p:txBody>
          <a:bodyPr/>
          <a:lstStyle/>
          <a:p>
            <a:pPr>
              <a:defRPr/>
            </a:pPr>
            <a:fld id="{BCECC4FC-E961-45C8-A030-333F45D7A131}" type="datetime1">
              <a:rPr lang="en-US" smtClean="0"/>
              <a:pPr>
                <a:defRPr/>
              </a:pPr>
              <a:t>10/21/2018</a:t>
            </a:fld>
            <a:endParaRPr lang="en-US"/>
          </a:p>
        </p:txBody>
      </p:sp>
      <p:sp>
        <p:nvSpPr>
          <p:cNvPr id="5" name="Footer Placeholder 4">
            <a:extLst>
              <a:ext uri="{FF2B5EF4-FFF2-40B4-BE49-F238E27FC236}">
                <a16:creationId xmlns:a16="http://schemas.microsoft.com/office/drawing/2014/main" id="{BF9D53D8-73AB-4E38-963B-A500C849861F}"/>
              </a:ext>
            </a:extLst>
          </p:cNvPr>
          <p:cNvSpPr>
            <a:spLocks noGrp="1"/>
          </p:cNvSpPr>
          <p:nvPr>
            <p:ph type="ftr" sz="quarter" idx="11"/>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EE198BC2-58BE-4E0C-A03A-80DEFE328A94}"/>
              </a:ext>
            </a:extLst>
          </p:cNvPr>
          <p:cNvSpPr>
            <a:spLocks noGrp="1"/>
          </p:cNvSpPr>
          <p:nvPr>
            <p:ph type="sldNum" sz="quarter" idx="12"/>
          </p:nvPr>
        </p:nvSpPr>
        <p:spPr/>
        <p:txBody>
          <a:bodyPr/>
          <a:lstStyle/>
          <a:p>
            <a:pPr>
              <a:defRPr/>
            </a:pPr>
            <a:fld id="{B9F84760-3983-4424-A4E4-D66B6B8D8B35}" type="slidenum">
              <a:rPr lang="en-US" smtClean="0"/>
              <a:pPr>
                <a:defRPr/>
              </a:pPr>
              <a:t>31</a:t>
            </a:fld>
            <a:endParaRPr lang="en-US"/>
          </a:p>
        </p:txBody>
      </p:sp>
      <p:sp>
        <p:nvSpPr>
          <p:cNvPr id="8" name="TextBox 7">
            <a:extLst>
              <a:ext uri="{FF2B5EF4-FFF2-40B4-BE49-F238E27FC236}">
                <a16:creationId xmlns:a16="http://schemas.microsoft.com/office/drawing/2014/main" id="{FAB19D2E-2BE5-4770-A4FF-D64B37D0F507}"/>
              </a:ext>
            </a:extLst>
          </p:cNvPr>
          <p:cNvSpPr txBox="1"/>
          <p:nvPr/>
        </p:nvSpPr>
        <p:spPr>
          <a:xfrm>
            <a:off x="114300" y="3869662"/>
            <a:ext cx="5067300" cy="378488"/>
          </a:xfrm>
          <a:prstGeom prst="rect">
            <a:avLst/>
          </a:prstGeom>
          <a:noFill/>
        </p:spPr>
        <p:txBody>
          <a:bodyPr wrap="square" rtlCol="0">
            <a:spAutoFit/>
          </a:bodyPr>
          <a:lstStyle/>
          <a:p>
            <a:r>
              <a:rPr lang="en-US" dirty="0">
                <a:solidFill>
                  <a:schemeClr val="tx1">
                    <a:lumMod val="75000"/>
                    <a:lumOff val="25000"/>
                  </a:schemeClr>
                </a:solidFill>
                <a:latin typeface="Calibri Light" panose="020F0302020204030204" pitchFamily="34" charset="0"/>
                <a:cs typeface="Calibri Light" panose="020F0302020204030204" pitchFamily="34" charset="0"/>
              </a:rPr>
              <a:t>*NOTE: Partial screen shot </a:t>
            </a:r>
          </a:p>
        </p:txBody>
      </p:sp>
    </p:spTree>
    <p:extLst>
      <p:ext uri="{BB962C8B-B14F-4D97-AF65-F5344CB8AC3E}">
        <p14:creationId xmlns:p14="http://schemas.microsoft.com/office/powerpoint/2010/main" val="1113945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C699DB-ABF1-4FF6-A0DC-449FA651912C}"/>
              </a:ext>
            </a:extLst>
          </p:cNvPr>
          <p:cNvPicPr>
            <a:picLocks noChangeAspect="1"/>
          </p:cNvPicPr>
          <p:nvPr/>
        </p:nvPicPr>
        <p:blipFill>
          <a:blip r:embed="rId3"/>
          <a:stretch>
            <a:fillRect/>
          </a:stretch>
        </p:blipFill>
        <p:spPr>
          <a:xfrm>
            <a:off x="166560" y="719313"/>
            <a:ext cx="6434265" cy="3838400"/>
          </a:xfrm>
          <a:prstGeom prst="rect">
            <a:avLst/>
          </a:prstGeom>
        </p:spPr>
      </p:pic>
      <p:sp>
        <p:nvSpPr>
          <p:cNvPr id="2" name="Text Placeholder 1">
            <a:extLst>
              <a:ext uri="{FF2B5EF4-FFF2-40B4-BE49-F238E27FC236}">
                <a16:creationId xmlns:a16="http://schemas.microsoft.com/office/drawing/2014/main" id="{FB701530-0802-48B2-8788-A2462AB4EA3E}"/>
              </a:ext>
            </a:extLst>
          </p:cNvPr>
          <p:cNvSpPr>
            <a:spLocks noGrp="1"/>
          </p:cNvSpPr>
          <p:nvPr>
            <p:ph type="body" sz="quarter" idx="13"/>
          </p:nvPr>
        </p:nvSpPr>
        <p:spPr/>
        <p:txBody>
          <a:bodyPr/>
          <a:lstStyle/>
          <a:p>
            <a:endParaRPr lang="en-US" dirty="0"/>
          </a:p>
        </p:txBody>
      </p:sp>
      <p:sp>
        <p:nvSpPr>
          <p:cNvPr id="3" name="Title 2">
            <a:extLst>
              <a:ext uri="{FF2B5EF4-FFF2-40B4-BE49-F238E27FC236}">
                <a16:creationId xmlns:a16="http://schemas.microsoft.com/office/drawing/2014/main" id="{2127B5CA-9E89-4CD7-962D-32296CE93578}"/>
              </a:ext>
            </a:extLst>
          </p:cNvPr>
          <p:cNvSpPr>
            <a:spLocks noGrp="1"/>
          </p:cNvSpPr>
          <p:nvPr>
            <p:ph type="title"/>
          </p:nvPr>
        </p:nvSpPr>
        <p:spPr>
          <a:xfrm>
            <a:off x="114300" y="180975"/>
            <a:ext cx="6629400" cy="400050"/>
          </a:xfrm>
        </p:spPr>
        <p:txBody>
          <a:bodyPr/>
          <a:lstStyle/>
          <a:p>
            <a:r>
              <a:rPr lang="en-US" sz="2200" dirty="0">
                <a:solidFill>
                  <a:schemeClr val="bg1"/>
                </a:solidFill>
                <a:latin typeface="Lub Dub Medium" panose="020B0603030403020204" pitchFamily="34" charset="0"/>
                <a:cs typeface="Calibri Light" panose="020F0302020204030204" pitchFamily="34" charset="0"/>
              </a:rPr>
              <a:t>Additional Time Tracker</a:t>
            </a:r>
          </a:p>
        </p:txBody>
      </p:sp>
      <p:sp>
        <p:nvSpPr>
          <p:cNvPr id="4" name="Date Placeholder 3">
            <a:extLst>
              <a:ext uri="{FF2B5EF4-FFF2-40B4-BE49-F238E27FC236}">
                <a16:creationId xmlns:a16="http://schemas.microsoft.com/office/drawing/2014/main" id="{7CD7F727-1E17-4485-AC86-59C3ED6C0968}"/>
              </a:ext>
            </a:extLst>
          </p:cNvPr>
          <p:cNvSpPr>
            <a:spLocks noGrp="1"/>
          </p:cNvSpPr>
          <p:nvPr>
            <p:ph type="dt" sz="half" idx="14"/>
          </p:nvPr>
        </p:nvSpPr>
        <p:spPr/>
        <p:txBody>
          <a:bodyPr/>
          <a:lstStyle/>
          <a:p>
            <a:pPr>
              <a:defRPr/>
            </a:pPr>
            <a:fld id="{F74618A1-B801-4218-9CC6-4E0EBA485AA8}" type="datetime1">
              <a:rPr lang="en-US" smtClean="0"/>
              <a:pPr>
                <a:defRPr/>
              </a:pPr>
              <a:t>10/21/2018</a:t>
            </a:fld>
            <a:endParaRPr lang="en-US"/>
          </a:p>
        </p:txBody>
      </p:sp>
      <p:sp>
        <p:nvSpPr>
          <p:cNvPr id="5" name="Footer Placeholder 4">
            <a:extLst>
              <a:ext uri="{FF2B5EF4-FFF2-40B4-BE49-F238E27FC236}">
                <a16:creationId xmlns:a16="http://schemas.microsoft.com/office/drawing/2014/main" id="{AB9A36B2-5164-436B-BDBD-1319216F1B26}"/>
              </a:ext>
            </a:extLst>
          </p:cNvPr>
          <p:cNvSpPr>
            <a:spLocks noGrp="1"/>
          </p:cNvSpPr>
          <p:nvPr>
            <p:ph type="ftr" sz="quarter" idx="15"/>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1EFF8927-C213-430E-9E27-529CA70FF23E}"/>
              </a:ext>
            </a:extLst>
          </p:cNvPr>
          <p:cNvSpPr>
            <a:spLocks noGrp="1"/>
          </p:cNvSpPr>
          <p:nvPr>
            <p:ph type="sldNum" sz="quarter" idx="16"/>
          </p:nvPr>
        </p:nvSpPr>
        <p:spPr/>
        <p:txBody>
          <a:bodyPr/>
          <a:lstStyle/>
          <a:p>
            <a:pPr>
              <a:defRPr/>
            </a:pPr>
            <a:fld id="{62A649EB-76D1-425E-9F01-A826071BB4F0}" type="slidenum">
              <a:rPr lang="en-US" smtClean="0"/>
              <a:pPr>
                <a:defRPr/>
              </a:pPr>
              <a:t>32</a:t>
            </a:fld>
            <a:endParaRPr lang="en-US"/>
          </a:p>
        </p:txBody>
      </p:sp>
    </p:spTree>
    <p:extLst>
      <p:ext uri="{BB962C8B-B14F-4D97-AF65-F5344CB8AC3E}">
        <p14:creationId xmlns:p14="http://schemas.microsoft.com/office/powerpoint/2010/main" val="2865383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B5009A-0396-480D-9FC2-B59502BAA00C}"/>
              </a:ext>
            </a:extLst>
          </p:cNvPr>
          <p:cNvPicPr>
            <a:picLocks noChangeAspect="1"/>
          </p:cNvPicPr>
          <p:nvPr/>
        </p:nvPicPr>
        <p:blipFill>
          <a:blip r:embed="rId3"/>
          <a:stretch>
            <a:fillRect/>
          </a:stretch>
        </p:blipFill>
        <p:spPr>
          <a:xfrm>
            <a:off x="114300" y="766762"/>
            <a:ext cx="4324008" cy="3257549"/>
          </a:xfrm>
          <a:prstGeom prst="rect">
            <a:avLst/>
          </a:prstGeom>
        </p:spPr>
      </p:pic>
      <p:sp>
        <p:nvSpPr>
          <p:cNvPr id="3" name="Title 2">
            <a:extLst>
              <a:ext uri="{FF2B5EF4-FFF2-40B4-BE49-F238E27FC236}">
                <a16:creationId xmlns:a16="http://schemas.microsoft.com/office/drawing/2014/main" id="{BA72D604-0184-434B-B83E-669E60CD5EAB}"/>
              </a:ext>
            </a:extLst>
          </p:cNvPr>
          <p:cNvSpPr>
            <a:spLocks noGrp="1"/>
          </p:cNvSpPr>
          <p:nvPr>
            <p:ph type="title"/>
          </p:nvPr>
        </p:nvSpPr>
        <p:spPr>
          <a:xfrm>
            <a:off x="19050" y="171450"/>
            <a:ext cx="6629400" cy="400050"/>
          </a:xfrm>
        </p:spPr>
        <p:txBody>
          <a:bodyPr/>
          <a:lstStyle/>
          <a:p>
            <a:r>
              <a:rPr lang="en-US" sz="2200" dirty="0">
                <a:solidFill>
                  <a:schemeClr val="bg1"/>
                </a:solidFill>
                <a:latin typeface="Lub Dub Medium" panose="020B0603030403020204" pitchFamily="34" charset="0"/>
                <a:cs typeface="Calibri Light" panose="020F0302020204030204" pitchFamily="34" charset="0"/>
              </a:rPr>
              <a:t>Patient Time Tracker Report</a:t>
            </a:r>
          </a:p>
        </p:txBody>
      </p:sp>
      <p:sp>
        <p:nvSpPr>
          <p:cNvPr id="4" name="Date Placeholder 3">
            <a:extLst>
              <a:ext uri="{FF2B5EF4-FFF2-40B4-BE49-F238E27FC236}">
                <a16:creationId xmlns:a16="http://schemas.microsoft.com/office/drawing/2014/main" id="{CF97BDC4-2227-4C96-BAC9-C63C7180E02B}"/>
              </a:ext>
            </a:extLst>
          </p:cNvPr>
          <p:cNvSpPr>
            <a:spLocks noGrp="1"/>
          </p:cNvSpPr>
          <p:nvPr>
            <p:ph type="dt" sz="half" idx="14"/>
          </p:nvPr>
        </p:nvSpPr>
        <p:spPr/>
        <p:txBody>
          <a:bodyPr/>
          <a:lstStyle/>
          <a:p>
            <a:pPr>
              <a:defRPr/>
            </a:pPr>
            <a:fld id="{F74618A1-B801-4218-9CC6-4E0EBA485AA8}" type="datetime1">
              <a:rPr lang="en-US" smtClean="0"/>
              <a:pPr>
                <a:defRPr/>
              </a:pPr>
              <a:t>10/21/2018</a:t>
            </a:fld>
            <a:endParaRPr lang="en-US"/>
          </a:p>
        </p:txBody>
      </p:sp>
      <p:sp>
        <p:nvSpPr>
          <p:cNvPr id="5" name="Footer Placeholder 4">
            <a:extLst>
              <a:ext uri="{FF2B5EF4-FFF2-40B4-BE49-F238E27FC236}">
                <a16:creationId xmlns:a16="http://schemas.microsoft.com/office/drawing/2014/main" id="{54713B82-BBEE-41A1-A8D9-C546049D5648}"/>
              </a:ext>
            </a:extLst>
          </p:cNvPr>
          <p:cNvSpPr>
            <a:spLocks noGrp="1"/>
          </p:cNvSpPr>
          <p:nvPr>
            <p:ph type="ftr" sz="quarter" idx="15"/>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FDED4F0C-CD3F-4143-831C-13AECEC346C6}"/>
              </a:ext>
            </a:extLst>
          </p:cNvPr>
          <p:cNvSpPr>
            <a:spLocks noGrp="1"/>
          </p:cNvSpPr>
          <p:nvPr>
            <p:ph type="sldNum" sz="quarter" idx="16"/>
          </p:nvPr>
        </p:nvSpPr>
        <p:spPr/>
        <p:txBody>
          <a:bodyPr/>
          <a:lstStyle/>
          <a:p>
            <a:pPr>
              <a:defRPr/>
            </a:pPr>
            <a:fld id="{62A649EB-76D1-425E-9F01-A826071BB4F0}" type="slidenum">
              <a:rPr lang="en-US" smtClean="0"/>
              <a:pPr>
                <a:defRPr/>
              </a:pPr>
              <a:t>33</a:t>
            </a:fld>
            <a:endParaRPr lang="en-US"/>
          </a:p>
        </p:txBody>
      </p:sp>
      <p:sp>
        <p:nvSpPr>
          <p:cNvPr id="9" name="Arrow: Down 8">
            <a:extLst>
              <a:ext uri="{FF2B5EF4-FFF2-40B4-BE49-F238E27FC236}">
                <a16:creationId xmlns:a16="http://schemas.microsoft.com/office/drawing/2014/main" id="{88F6A39E-97C3-4C79-A607-14C4D8B9D7E8}"/>
              </a:ext>
            </a:extLst>
          </p:cNvPr>
          <p:cNvSpPr/>
          <p:nvPr/>
        </p:nvSpPr>
        <p:spPr>
          <a:xfrm rot="5400000">
            <a:off x="2438400" y="3199606"/>
            <a:ext cx="457200" cy="84296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452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366655-CC90-4564-A439-8D3D088EF264}"/>
              </a:ext>
            </a:extLst>
          </p:cNvPr>
          <p:cNvSpPr>
            <a:spLocks noGrp="1"/>
          </p:cNvSpPr>
          <p:nvPr>
            <p:ph type="title"/>
          </p:nvPr>
        </p:nvSpPr>
        <p:spPr>
          <a:xfrm>
            <a:off x="36095" y="169277"/>
            <a:ext cx="6629400" cy="400050"/>
          </a:xfrm>
        </p:spPr>
        <p:txBody>
          <a:bodyPr/>
          <a:lstStyle/>
          <a:p>
            <a:r>
              <a:rPr lang="en-US" sz="2200" dirty="0">
                <a:solidFill>
                  <a:schemeClr val="bg1"/>
                </a:solidFill>
                <a:latin typeface="Lub Dub Medium" panose="020B0603030403020204" pitchFamily="34" charset="0"/>
                <a:cs typeface="Calibri Light" panose="020F0302020204030204" pitchFamily="34" charset="0"/>
              </a:rPr>
              <a:t>Patient Time Tracker Report</a:t>
            </a:r>
          </a:p>
        </p:txBody>
      </p:sp>
      <p:sp>
        <p:nvSpPr>
          <p:cNvPr id="4" name="Date Placeholder 3">
            <a:extLst>
              <a:ext uri="{FF2B5EF4-FFF2-40B4-BE49-F238E27FC236}">
                <a16:creationId xmlns:a16="http://schemas.microsoft.com/office/drawing/2014/main" id="{43E4908E-575D-450F-B270-C9B1B50C41EB}"/>
              </a:ext>
            </a:extLst>
          </p:cNvPr>
          <p:cNvSpPr>
            <a:spLocks noGrp="1"/>
          </p:cNvSpPr>
          <p:nvPr>
            <p:ph type="dt" sz="half" idx="14"/>
          </p:nvPr>
        </p:nvSpPr>
        <p:spPr/>
        <p:txBody>
          <a:bodyPr/>
          <a:lstStyle/>
          <a:p>
            <a:pPr>
              <a:defRPr/>
            </a:pPr>
            <a:fld id="{F74618A1-B801-4218-9CC6-4E0EBA485AA8}" type="datetime1">
              <a:rPr lang="en-US" smtClean="0"/>
              <a:pPr>
                <a:defRPr/>
              </a:pPr>
              <a:t>10/21/2018</a:t>
            </a:fld>
            <a:endParaRPr lang="en-US"/>
          </a:p>
        </p:txBody>
      </p:sp>
      <p:sp>
        <p:nvSpPr>
          <p:cNvPr id="5" name="Footer Placeholder 4">
            <a:extLst>
              <a:ext uri="{FF2B5EF4-FFF2-40B4-BE49-F238E27FC236}">
                <a16:creationId xmlns:a16="http://schemas.microsoft.com/office/drawing/2014/main" id="{684010E6-14ED-4A59-93D6-81B3B86F100F}"/>
              </a:ext>
            </a:extLst>
          </p:cNvPr>
          <p:cNvSpPr>
            <a:spLocks noGrp="1"/>
          </p:cNvSpPr>
          <p:nvPr>
            <p:ph type="ftr" sz="quarter" idx="15"/>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E46974AA-21F5-4F7E-8A63-A130AF330FC8}"/>
              </a:ext>
            </a:extLst>
          </p:cNvPr>
          <p:cNvSpPr>
            <a:spLocks noGrp="1"/>
          </p:cNvSpPr>
          <p:nvPr>
            <p:ph type="sldNum" sz="quarter" idx="16"/>
          </p:nvPr>
        </p:nvSpPr>
        <p:spPr/>
        <p:txBody>
          <a:bodyPr/>
          <a:lstStyle/>
          <a:p>
            <a:pPr>
              <a:defRPr/>
            </a:pPr>
            <a:fld id="{62A649EB-76D1-425E-9F01-A826071BB4F0}" type="slidenum">
              <a:rPr lang="en-US" smtClean="0"/>
              <a:pPr>
                <a:defRPr/>
              </a:pPr>
              <a:t>34</a:t>
            </a:fld>
            <a:endParaRPr lang="en-US"/>
          </a:p>
        </p:txBody>
      </p:sp>
      <p:pic>
        <p:nvPicPr>
          <p:cNvPr id="8" name="Picture 7">
            <a:extLst>
              <a:ext uri="{FF2B5EF4-FFF2-40B4-BE49-F238E27FC236}">
                <a16:creationId xmlns:a16="http://schemas.microsoft.com/office/drawing/2014/main" id="{77E7017D-46F4-43BB-BE53-39419DB0EA9B}"/>
              </a:ext>
            </a:extLst>
          </p:cNvPr>
          <p:cNvPicPr>
            <a:picLocks noChangeAspect="1"/>
          </p:cNvPicPr>
          <p:nvPr/>
        </p:nvPicPr>
        <p:blipFill>
          <a:blip r:embed="rId3"/>
          <a:stretch>
            <a:fillRect/>
          </a:stretch>
        </p:blipFill>
        <p:spPr>
          <a:xfrm>
            <a:off x="-28575" y="742950"/>
            <a:ext cx="6858000" cy="3030583"/>
          </a:xfrm>
          <a:prstGeom prst="rect">
            <a:avLst/>
          </a:prstGeom>
        </p:spPr>
      </p:pic>
    </p:spTree>
    <p:extLst>
      <p:ext uri="{BB962C8B-B14F-4D97-AF65-F5344CB8AC3E}">
        <p14:creationId xmlns:p14="http://schemas.microsoft.com/office/powerpoint/2010/main" val="829967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4CE1AA-8A8D-447E-A05A-3ACD6882127A}"/>
              </a:ext>
            </a:extLst>
          </p:cNvPr>
          <p:cNvPicPr>
            <a:picLocks noChangeAspect="1"/>
          </p:cNvPicPr>
          <p:nvPr/>
        </p:nvPicPr>
        <p:blipFill>
          <a:blip r:embed="rId3"/>
          <a:stretch>
            <a:fillRect/>
          </a:stretch>
        </p:blipFill>
        <p:spPr>
          <a:xfrm>
            <a:off x="114299" y="1294607"/>
            <a:ext cx="4448175" cy="1114425"/>
          </a:xfrm>
          <a:prstGeom prst="rect">
            <a:avLst/>
          </a:prstGeom>
        </p:spPr>
      </p:pic>
      <p:sp>
        <p:nvSpPr>
          <p:cNvPr id="2" name="Text Placeholder 1">
            <a:extLst>
              <a:ext uri="{FF2B5EF4-FFF2-40B4-BE49-F238E27FC236}">
                <a16:creationId xmlns:a16="http://schemas.microsoft.com/office/drawing/2014/main" id="{06FDEA75-4AF6-4C7A-AE4A-5A26496D2537}"/>
              </a:ext>
            </a:extLst>
          </p:cNvPr>
          <p:cNvSpPr>
            <a:spLocks noGrp="1"/>
          </p:cNvSpPr>
          <p:nvPr>
            <p:ph type="body" sz="quarter" idx="13"/>
          </p:nvPr>
        </p:nvSpPr>
        <p:spPr>
          <a:xfrm>
            <a:off x="114299" y="690563"/>
            <a:ext cx="6629400" cy="661987"/>
          </a:xfrm>
        </p:spPr>
        <p:txBody>
          <a:bodyPr/>
          <a:lstStyle/>
          <a:p>
            <a:pPr marL="0" indent="0">
              <a:buNone/>
            </a:pPr>
            <a:r>
              <a:rPr lang="en-US" sz="1600" dirty="0">
                <a:latin typeface="Lub Dub Medium" panose="020B0603030403020204" pitchFamily="34" charset="0"/>
              </a:rPr>
              <a:t>Download any/all data elements for selected time period</a:t>
            </a:r>
          </a:p>
        </p:txBody>
      </p:sp>
      <p:sp>
        <p:nvSpPr>
          <p:cNvPr id="3" name="Title 2">
            <a:extLst>
              <a:ext uri="{FF2B5EF4-FFF2-40B4-BE49-F238E27FC236}">
                <a16:creationId xmlns:a16="http://schemas.microsoft.com/office/drawing/2014/main" id="{CB115A19-68C4-400F-B5B2-3B6258BE3631}"/>
              </a:ext>
            </a:extLst>
          </p:cNvPr>
          <p:cNvSpPr>
            <a:spLocks noGrp="1"/>
          </p:cNvSpPr>
          <p:nvPr>
            <p:ph type="title"/>
          </p:nvPr>
        </p:nvSpPr>
        <p:spPr>
          <a:xfrm>
            <a:off x="114299" y="114300"/>
            <a:ext cx="6629400" cy="400050"/>
          </a:xfrm>
        </p:spPr>
        <p:txBody>
          <a:bodyPr/>
          <a:lstStyle/>
          <a:p>
            <a:r>
              <a:rPr lang="en-US" dirty="0">
                <a:solidFill>
                  <a:schemeClr val="bg1"/>
                </a:solidFill>
                <a:latin typeface="Lub Dub Medium" panose="020B0603030403020204" pitchFamily="34" charset="0"/>
              </a:rPr>
              <a:t>Data Download </a:t>
            </a:r>
          </a:p>
        </p:txBody>
      </p:sp>
      <p:sp>
        <p:nvSpPr>
          <p:cNvPr id="4" name="Date Placeholder 3">
            <a:extLst>
              <a:ext uri="{FF2B5EF4-FFF2-40B4-BE49-F238E27FC236}">
                <a16:creationId xmlns:a16="http://schemas.microsoft.com/office/drawing/2014/main" id="{09DBAACE-836E-45BA-8BD7-7E0276B5AF63}"/>
              </a:ext>
            </a:extLst>
          </p:cNvPr>
          <p:cNvSpPr>
            <a:spLocks noGrp="1"/>
          </p:cNvSpPr>
          <p:nvPr>
            <p:ph type="dt" sz="half" idx="14"/>
          </p:nvPr>
        </p:nvSpPr>
        <p:spPr/>
        <p:txBody>
          <a:bodyPr/>
          <a:lstStyle/>
          <a:p>
            <a:pPr>
              <a:defRPr/>
            </a:pPr>
            <a:fld id="{F74618A1-B801-4218-9CC6-4E0EBA485AA8}" type="datetime1">
              <a:rPr lang="en-US" smtClean="0"/>
              <a:pPr>
                <a:defRPr/>
              </a:pPr>
              <a:t>10/21/2018</a:t>
            </a:fld>
            <a:endParaRPr lang="en-US"/>
          </a:p>
        </p:txBody>
      </p:sp>
      <p:sp>
        <p:nvSpPr>
          <p:cNvPr id="5" name="Footer Placeholder 4">
            <a:extLst>
              <a:ext uri="{FF2B5EF4-FFF2-40B4-BE49-F238E27FC236}">
                <a16:creationId xmlns:a16="http://schemas.microsoft.com/office/drawing/2014/main" id="{D7AD537A-5ECF-48B2-9746-80F42ADE5D4D}"/>
              </a:ext>
            </a:extLst>
          </p:cNvPr>
          <p:cNvSpPr>
            <a:spLocks noGrp="1"/>
          </p:cNvSpPr>
          <p:nvPr>
            <p:ph type="ftr" sz="quarter" idx="15"/>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60533358-0EAC-40B5-904E-B1096CEBEA02}"/>
              </a:ext>
            </a:extLst>
          </p:cNvPr>
          <p:cNvSpPr>
            <a:spLocks noGrp="1"/>
          </p:cNvSpPr>
          <p:nvPr>
            <p:ph type="sldNum" sz="quarter" idx="16"/>
          </p:nvPr>
        </p:nvSpPr>
        <p:spPr/>
        <p:txBody>
          <a:bodyPr/>
          <a:lstStyle/>
          <a:p>
            <a:pPr>
              <a:defRPr/>
            </a:pPr>
            <a:fld id="{62A649EB-76D1-425E-9F01-A826071BB4F0}" type="slidenum">
              <a:rPr lang="en-US" smtClean="0"/>
              <a:pPr>
                <a:defRPr/>
              </a:pPr>
              <a:t>35</a:t>
            </a:fld>
            <a:endParaRPr lang="en-US"/>
          </a:p>
        </p:txBody>
      </p:sp>
      <p:sp>
        <p:nvSpPr>
          <p:cNvPr id="8" name="Star: 5 Points 7">
            <a:extLst>
              <a:ext uri="{FF2B5EF4-FFF2-40B4-BE49-F238E27FC236}">
                <a16:creationId xmlns:a16="http://schemas.microsoft.com/office/drawing/2014/main" id="{457D8DAA-05DF-4101-AB2B-01989A576331}"/>
              </a:ext>
            </a:extLst>
          </p:cNvPr>
          <p:cNvSpPr/>
          <p:nvPr/>
        </p:nvSpPr>
        <p:spPr>
          <a:xfrm>
            <a:off x="685800" y="1118394"/>
            <a:ext cx="457200" cy="381397"/>
          </a:xfrm>
          <a:prstGeom prst="star5">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C6B9E97-4B6C-44CA-874E-94CE22AD93DC}"/>
              </a:ext>
            </a:extLst>
          </p:cNvPr>
          <p:cNvPicPr>
            <a:picLocks noChangeAspect="1"/>
          </p:cNvPicPr>
          <p:nvPr/>
        </p:nvPicPr>
        <p:blipFill>
          <a:blip r:embed="rId4"/>
          <a:stretch>
            <a:fillRect/>
          </a:stretch>
        </p:blipFill>
        <p:spPr>
          <a:xfrm>
            <a:off x="114300" y="2266950"/>
            <a:ext cx="6162675" cy="2047875"/>
          </a:xfrm>
          <a:prstGeom prst="rect">
            <a:avLst/>
          </a:prstGeom>
        </p:spPr>
      </p:pic>
    </p:spTree>
    <p:extLst>
      <p:ext uri="{BB962C8B-B14F-4D97-AF65-F5344CB8AC3E}">
        <p14:creationId xmlns:p14="http://schemas.microsoft.com/office/powerpoint/2010/main" val="3904305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3">
            <a:extLst>
              <a:ext uri="{FF2B5EF4-FFF2-40B4-BE49-F238E27FC236}">
                <a16:creationId xmlns:a16="http://schemas.microsoft.com/office/drawing/2014/main" id="{9FF7C838-C19C-403F-BC93-ABA35C508B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2124075"/>
            <a:ext cx="43338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2">
            <a:extLst>
              <a:ext uri="{FF2B5EF4-FFF2-40B4-BE49-F238E27FC236}">
                <a16:creationId xmlns:a16="http://schemas.microsoft.com/office/drawing/2014/main" id="{34907EFE-FF1C-4625-9B4A-C28AEBF58826}"/>
              </a:ext>
            </a:extLst>
          </p:cNvPr>
          <p:cNvSpPr>
            <a:spLocks noGrp="1"/>
          </p:cNvSpPr>
          <p:nvPr>
            <p:ph type="title"/>
          </p:nvPr>
        </p:nvSpPr>
        <p:spPr>
          <a:xfrm>
            <a:off x="96838" y="133350"/>
            <a:ext cx="6629400" cy="400050"/>
          </a:xfrm>
        </p:spPr>
        <p:txBody>
          <a:bodyPr/>
          <a:lstStyle/>
          <a:p>
            <a:r>
              <a:rPr lang="en-US" altLang="en-US" sz="2200" dirty="0">
                <a:solidFill>
                  <a:schemeClr val="bg1"/>
                </a:solidFill>
                <a:latin typeface="Lub Dub Medium" panose="020B0603030403020204" pitchFamily="34" charset="0"/>
                <a:cs typeface="Calibri Light" panose="020F0302020204030204" pitchFamily="34" charset="0"/>
              </a:rPr>
              <a:t>Reports</a:t>
            </a:r>
            <a:r>
              <a:rPr lang="en-US" altLang="en-US" sz="2200" dirty="0">
                <a:latin typeface="Lub Dub Medium" panose="020B0603030403020204" pitchFamily="34" charset="0"/>
                <a:cs typeface="Calibri Light" panose="020F0302020204030204" pitchFamily="34" charset="0"/>
              </a:rPr>
              <a:t> </a:t>
            </a:r>
          </a:p>
        </p:txBody>
      </p:sp>
      <p:sp>
        <p:nvSpPr>
          <p:cNvPr id="4" name="Date Placeholder 3">
            <a:extLst>
              <a:ext uri="{FF2B5EF4-FFF2-40B4-BE49-F238E27FC236}">
                <a16:creationId xmlns:a16="http://schemas.microsoft.com/office/drawing/2014/main" id="{F6A24C21-29BE-40F3-B02E-77CC58668FC1}"/>
              </a:ext>
            </a:extLst>
          </p:cNvPr>
          <p:cNvSpPr>
            <a:spLocks noGrp="1"/>
          </p:cNvSpPr>
          <p:nvPr>
            <p:ph type="dt" sz="quarter" idx="14"/>
          </p:nvPr>
        </p:nvSpPr>
        <p:spPr/>
        <p:txBody>
          <a:bodyPr/>
          <a:lstStyle/>
          <a:p>
            <a:pPr>
              <a:defRPr/>
            </a:pPr>
            <a:fld id="{65EE0998-F170-44EB-BCCD-99F79D55B286}" type="datetime1">
              <a:rPr lang="en-US" smtClean="0">
                <a:latin typeface="Lub Dub Medium" panose="020B0603030403020204" pitchFamily="34" charset="0"/>
              </a:rPr>
              <a:pPr>
                <a:defRPr/>
              </a:pPr>
              <a:t>10/21/2018</a:t>
            </a:fld>
            <a:endParaRPr lang="en-US">
              <a:latin typeface="Lub Dub Medium" panose="020B0603030403020204" pitchFamily="34" charset="0"/>
            </a:endParaRPr>
          </a:p>
        </p:txBody>
      </p:sp>
      <p:sp>
        <p:nvSpPr>
          <p:cNvPr id="5" name="Footer Placeholder 4">
            <a:extLst>
              <a:ext uri="{FF2B5EF4-FFF2-40B4-BE49-F238E27FC236}">
                <a16:creationId xmlns:a16="http://schemas.microsoft.com/office/drawing/2014/main" id="{5A6F65FC-0004-4D9C-BFF5-4B55AA3F5145}"/>
              </a:ext>
            </a:extLst>
          </p:cNvPr>
          <p:cNvSpPr>
            <a:spLocks noGrp="1"/>
          </p:cNvSpPr>
          <p:nvPr>
            <p:ph type="ftr" sz="quarter" idx="15"/>
          </p:nvPr>
        </p:nvSpPr>
        <p:spPr/>
        <p:txBody>
          <a:bodyPr/>
          <a:lstStyle/>
          <a:p>
            <a:pPr>
              <a:defRPr/>
            </a:pPr>
            <a:r>
              <a:rPr lang="en-US">
                <a:latin typeface="Lub Dub Medium" panose="020B0603030403020204" pitchFamily="34" charset="0"/>
              </a:rPr>
              <a:t>©2013, American Heart Association </a:t>
            </a:r>
          </a:p>
        </p:txBody>
      </p:sp>
      <p:sp>
        <p:nvSpPr>
          <p:cNvPr id="29702" name="Slide Number Placeholder 5">
            <a:extLst>
              <a:ext uri="{FF2B5EF4-FFF2-40B4-BE49-F238E27FC236}">
                <a16:creationId xmlns:a16="http://schemas.microsoft.com/office/drawing/2014/main" id="{11F5F6FF-44B0-484B-B9F7-9436D451B6A4}"/>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C4D751B-B057-4932-AA46-73599E1306DE}" type="slidenum">
              <a:rPr lang="en-US" altLang="en-US" smtClean="0">
                <a:solidFill>
                  <a:srgbClr val="31859C"/>
                </a:solidFill>
                <a:latin typeface="Lub Dub Medium" panose="020B0603030403020204" pitchFamily="34" charset="0"/>
              </a:rPr>
              <a:pPr/>
              <a:t>36</a:t>
            </a:fld>
            <a:endParaRPr lang="en-US" altLang="en-US">
              <a:solidFill>
                <a:srgbClr val="31859C"/>
              </a:solidFill>
              <a:latin typeface="Lub Dub Medium" panose="020B0603030403020204" pitchFamily="34" charset="0"/>
            </a:endParaRPr>
          </a:p>
        </p:txBody>
      </p:sp>
      <p:pic>
        <p:nvPicPr>
          <p:cNvPr id="29703" name="Picture 7">
            <a:extLst>
              <a:ext uri="{FF2B5EF4-FFF2-40B4-BE49-F238E27FC236}">
                <a16:creationId xmlns:a16="http://schemas.microsoft.com/office/drawing/2014/main" id="{900D93DE-7367-46F7-8D95-CCA2642021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113" y="847725"/>
            <a:ext cx="5419725" cy="5524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10947990-03B5-466E-AEED-0E8B0EF46CF5}"/>
              </a:ext>
            </a:extLst>
          </p:cNvPr>
          <p:cNvCxnSpPr/>
          <p:nvPr/>
        </p:nvCxnSpPr>
        <p:spPr>
          <a:xfrm>
            <a:off x="1676400" y="3729038"/>
            <a:ext cx="3014663" cy="366712"/>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9705" name="TextBox 11">
            <a:extLst>
              <a:ext uri="{FF2B5EF4-FFF2-40B4-BE49-F238E27FC236}">
                <a16:creationId xmlns:a16="http://schemas.microsoft.com/office/drawing/2014/main" id="{2510DE5B-87F4-4A06-B7BB-A6F33C767AB3}"/>
              </a:ext>
            </a:extLst>
          </p:cNvPr>
          <p:cNvSpPr txBox="1">
            <a:spLocks noChangeArrowheads="1"/>
          </p:cNvSpPr>
          <p:nvPr/>
        </p:nvSpPr>
        <p:spPr bwMode="auto">
          <a:xfrm>
            <a:off x="4724400" y="3970338"/>
            <a:ext cx="17335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dirty="0">
                <a:latin typeface="Lub Dub Medium" panose="020B0603030403020204" pitchFamily="34" charset="0"/>
                <a:cs typeface="Calibri Light" panose="020F0302020204030204" pitchFamily="34" charset="0"/>
              </a:rPr>
              <a:t>Patient Grid</a:t>
            </a:r>
          </a:p>
        </p:txBody>
      </p:sp>
      <p:cxnSp>
        <p:nvCxnSpPr>
          <p:cNvPr id="14" name="Straight Connector 13">
            <a:extLst>
              <a:ext uri="{FF2B5EF4-FFF2-40B4-BE49-F238E27FC236}">
                <a16:creationId xmlns:a16="http://schemas.microsoft.com/office/drawing/2014/main" id="{FAD76EC8-E27B-4136-9CCC-0764F7E82947}"/>
              </a:ext>
            </a:extLst>
          </p:cNvPr>
          <p:cNvCxnSpPr/>
          <p:nvPr/>
        </p:nvCxnSpPr>
        <p:spPr>
          <a:xfrm>
            <a:off x="2700338" y="3057525"/>
            <a:ext cx="2068512" cy="920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9707" name="TextBox 14">
            <a:extLst>
              <a:ext uri="{FF2B5EF4-FFF2-40B4-BE49-F238E27FC236}">
                <a16:creationId xmlns:a16="http://schemas.microsoft.com/office/drawing/2014/main" id="{FBFF9C8D-F353-4B16-98E9-9385692CD0AB}"/>
              </a:ext>
            </a:extLst>
          </p:cNvPr>
          <p:cNvSpPr txBox="1">
            <a:spLocks noChangeArrowheads="1"/>
          </p:cNvSpPr>
          <p:nvPr/>
        </p:nvSpPr>
        <p:spPr bwMode="auto">
          <a:xfrm>
            <a:off x="4779963" y="2900363"/>
            <a:ext cx="17335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dirty="0">
                <a:latin typeface="Lub Dub Medium" panose="020B0603030403020204" pitchFamily="34" charset="0"/>
                <a:cs typeface="Calibri Light" panose="020F0302020204030204" pitchFamily="34" charset="0"/>
              </a:rPr>
              <a:t>Save specifications for commonly run reports</a:t>
            </a:r>
          </a:p>
        </p:txBody>
      </p:sp>
      <p:cxnSp>
        <p:nvCxnSpPr>
          <p:cNvPr id="20" name="Straight Connector 19">
            <a:extLst>
              <a:ext uri="{FF2B5EF4-FFF2-40B4-BE49-F238E27FC236}">
                <a16:creationId xmlns:a16="http://schemas.microsoft.com/office/drawing/2014/main" id="{46D4D90C-D8E7-45DF-9114-2FA68690450B}"/>
              </a:ext>
            </a:extLst>
          </p:cNvPr>
          <p:cNvCxnSpPr/>
          <p:nvPr/>
        </p:nvCxnSpPr>
        <p:spPr>
          <a:xfrm flipV="1">
            <a:off x="2724150" y="2311400"/>
            <a:ext cx="2055813" cy="173038"/>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9709" name="TextBox 20">
            <a:extLst>
              <a:ext uri="{FF2B5EF4-FFF2-40B4-BE49-F238E27FC236}">
                <a16:creationId xmlns:a16="http://schemas.microsoft.com/office/drawing/2014/main" id="{D026806B-9321-42CA-AFC4-257B11EDBFE1}"/>
              </a:ext>
            </a:extLst>
          </p:cNvPr>
          <p:cNvSpPr txBox="1">
            <a:spLocks noChangeArrowheads="1"/>
          </p:cNvSpPr>
          <p:nvPr/>
        </p:nvSpPr>
        <p:spPr bwMode="auto">
          <a:xfrm>
            <a:off x="4779963" y="2071688"/>
            <a:ext cx="1957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dirty="0">
                <a:latin typeface="Lub Dub Medium" panose="020B0603030403020204" pitchFamily="34" charset="0"/>
                <a:cs typeface="Calibri Light" panose="020F0302020204030204" pitchFamily="34" charset="0"/>
              </a:rPr>
              <a:t>Full list of real –time reports</a:t>
            </a:r>
          </a:p>
        </p:txBody>
      </p:sp>
      <p:sp>
        <p:nvSpPr>
          <p:cNvPr id="23" name="5-Point Star 22">
            <a:extLst>
              <a:ext uri="{FF2B5EF4-FFF2-40B4-BE49-F238E27FC236}">
                <a16:creationId xmlns:a16="http://schemas.microsoft.com/office/drawing/2014/main" id="{05FE8EC6-C100-4A02-B9BC-49E924299BA2}"/>
              </a:ext>
            </a:extLst>
          </p:cNvPr>
          <p:cNvSpPr/>
          <p:nvPr/>
        </p:nvSpPr>
        <p:spPr>
          <a:xfrm>
            <a:off x="17463" y="2373313"/>
            <a:ext cx="242887" cy="222250"/>
          </a:xfrm>
          <a:prstGeom prst="star5">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Lub Dub Medium" panose="020B0603030403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DB1E83-0BBF-469B-87FA-E9FBDD9786BD}"/>
              </a:ext>
            </a:extLst>
          </p:cNvPr>
          <p:cNvSpPr>
            <a:spLocks noGrp="1"/>
          </p:cNvSpPr>
          <p:nvPr>
            <p:ph type="dt" sz="quarter" idx="14"/>
          </p:nvPr>
        </p:nvSpPr>
        <p:spPr/>
        <p:txBody>
          <a:bodyPr/>
          <a:lstStyle/>
          <a:p>
            <a:pPr>
              <a:defRPr/>
            </a:pPr>
            <a:fld id="{65EE0998-F170-44EB-BCCD-99F79D55B286}" type="datetime1">
              <a:rPr lang="en-US" smtClean="0"/>
              <a:pPr>
                <a:defRPr/>
              </a:pPr>
              <a:t>10/21/2018</a:t>
            </a:fld>
            <a:endParaRPr lang="en-US"/>
          </a:p>
        </p:txBody>
      </p:sp>
      <p:sp>
        <p:nvSpPr>
          <p:cNvPr id="5" name="Footer Placeholder 4">
            <a:extLst>
              <a:ext uri="{FF2B5EF4-FFF2-40B4-BE49-F238E27FC236}">
                <a16:creationId xmlns:a16="http://schemas.microsoft.com/office/drawing/2014/main" id="{C3E8D88F-A263-4A4F-ADB0-7C7F07CE4C40}"/>
              </a:ext>
            </a:extLst>
          </p:cNvPr>
          <p:cNvSpPr>
            <a:spLocks noGrp="1"/>
          </p:cNvSpPr>
          <p:nvPr>
            <p:ph type="ftr" sz="quarter" idx="15"/>
          </p:nvPr>
        </p:nvSpPr>
        <p:spPr/>
        <p:txBody>
          <a:bodyPr/>
          <a:lstStyle/>
          <a:p>
            <a:pPr>
              <a:defRPr/>
            </a:pPr>
            <a:r>
              <a:rPr lang="en-US"/>
              <a:t>©2013, American Heart Association </a:t>
            </a:r>
          </a:p>
        </p:txBody>
      </p:sp>
      <p:sp>
        <p:nvSpPr>
          <p:cNvPr id="31748" name="Slide Number Placeholder 5">
            <a:extLst>
              <a:ext uri="{FF2B5EF4-FFF2-40B4-BE49-F238E27FC236}">
                <a16:creationId xmlns:a16="http://schemas.microsoft.com/office/drawing/2014/main" id="{AC89F50D-7904-45C5-877B-BA31EC4824E1}"/>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C4AE84-14B6-42F5-BE4B-15128C01DD1A}" type="slidenum">
              <a:rPr lang="en-US" altLang="en-US" smtClean="0">
                <a:solidFill>
                  <a:srgbClr val="31859C"/>
                </a:solidFill>
                <a:latin typeface="Helvetica" panose="020B0604020202020204" pitchFamily="34" charset="0"/>
              </a:rPr>
              <a:pPr/>
              <a:t>37</a:t>
            </a:fld>
            <a:endParaRPr lang="en-US" altLang="en-US">
              <a:solidFill>
                <a:srgbClr val="31859C"/>
              </a:solidFill>
              <a:latin typeface="Helvetica" panose="020B0604020202020204" pitchFamily="34" charset="0"/>
            </a:endParaRPr>
          </a:p>
        </p:txBody>
      </p:sp>
      <p:pic>
        <p:nvPicPr>
          <p:cNvPr id="31749" name="Picture 1">
            <a:extLst>
              <a:ext uri="{FF2B5EF4-FFF2-40B4-BE49-F238E27FC236}">
                <a16:creationId xmlns:a16="http://schemas.microsoft.com/office/drawing/2014/main" id="{2DA08713-CFF2-4E20-A58A-E60FD8BE35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38" y="0"/>
            <a:ext cx="580390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0AEBB45-0923-43CE-93D4-7D930AF56E4E}"/>
              </a:ext>
            </a:extLst>
          </p:cNvPr>
          <p:cNvPicPr>
            <a:picLocks noChangeAspect="1"/>
          </p:cNvPicPr>
          <p:nvPr/>
        </p:nvPicPr>
        <p:blipFill>
          <a:blip r:embed="rId3"/>
          <a:stretch>
            <a:fillRect/>
          </a:stretch>
        </p:blipFill>
        <p:spPr>
          <a:xfrm>
            <a:off x="69601" y="725488"/>
            <a:ext cx="3740400" cy="1095375"/>
          </a:xfrm>
          <a:prstGeom prst="rect">
            <a:avLst/>
          </a:prstGeom>
        </p:spPr>
      </p:pic>
      <p:pic>
        <p:nvPicPr>
          <p:cNvPr id="33794" name="Picture 1">
            <a:extLst>
              <a:ext uri="{FF2B5EF4-FFF2-40B4-BE49-F238E27FC236}">
                <a16:creationId xmlns:a16="http://schemas.microsoft.com/office/drawing/2014/main" id="{F9B1751E-E8E3-494D-8B78-037AB39240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06863" y="863600"/>
            <a:ext cx="27051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itle 2">
            <a:extLst>
              <a:ext uri="{FF2B5EF4-FFF2-40B4-BE49-F238E27FC236}">
                <a16:creationId xmlns:a16="http://schemas.microsoft.com/office/drawing/2014/main" id="{2B74B0C3-0599-4E13-AB55-30C807633B14}"/>
              </a:ext>
            </a:extLst>
          </p:cNvPr>
          <p:cNvSpPr>
            <a:spLocks noGrp="1"/>
          </p:cNvSpPr>
          <p:nvPr>
            <p:ph type="title"/>
          </p:nvPr>
        </p:nvSpPr>
        <p:spPr>
          <a:xfrm>
            <a:off x="30163" y="19050"/>
            <a:ext cx="6629400" cy="400050"/>
          </a:xfrm>
        </p:spPr>
        <p:txBody>
          <a:bodyPr/>
          <a:lstStyle/>
          <a:p>
            <a:r>
              <a:rPr lang="en-US" altLang="en-US" sz="2200" dirty="0">
                <a:solidFill>
                  <a:schemeClr val="bg1"/>
                </a:solidFill>
                <a:latin typeface="Lub Dub Medium" panose="020B0603030403020204" pitchFamily="34" charset="0"/>
                <a:cs typeface="Calibri Light" panose="020F0302020204030204" pitchFamily="34" charset="0"/>
              </a:rPr>
              <a:t>Configurable Measure Reports </a:t>
            </a:r>
            <a:br>
              <a:rPr lang="en-US" altLang="en-US" dirty="0">
                <a:solidFill>
                  <a:schemeClr val="bg1"/>
                </a:solidFill>
                <a:latin typeface="Lub Dub Medium" panose="020B0603030403020204" pitchFamily="34" charset="0"/>
                <a:cs typeface="Calibri Light" panose="020F0302020204030204" pitchFamily="34" charset="0"/>
              </a:rPr>
            </a:br>
            <a:r>
              <a:rPr lang="en-US" altLang="en-US" sz="1600" dirty="0">
                <a:solidFill>
                  <a:schemeClr val="bg1"/>
                </a:solidFill>
                <a:latin typeface="Lub Dub Medium" panose="020B0603030403020204" pitchFamily="34" charset="0"/>
                <a:cs typeface="Calibri Light" panose="020F0302020204030204" pitchFamily="34" charset="0"/>
              </a:rPr>
              <a:t>Arrival Mode</a:t>
            </a:r>
          </a:p>
        </p:txBody>
      </p:sp>
      <p:sp>
        <p:nvSpPr>
          <p:cNvPr id="4" name="Date Placeholder 3">
            <a:extLst>
              <a:ext uri="{FF2B5EF4-FFF2-40B4-BE49-F238E27FC236}">
                <a16:creationId xmlns:a16="http://schemas.microsoft.com/office/drawing/2014/main" id="{817C411C-D8DF-4382-9051-BBED28251C4B}"/>
              </a:ext>
            </a:extLst>
          </p:cNvPr>
          <p:cNvSpPr>
            <a:spLocks noGrp="1"/>
          </p:cNvSpPr>
          <p:nvPr>
            <p:ph type="dt" sz="quarter" idx="14"/>
          </p:nvPr>
        </p:nvSpPr>
        <p:spPr/>
        <p:txBody>
          <a:bodyPr/>
          <a:lstStyle/>
          <a:p>
            <a:pPr>
              <a:defRPr/>
            </a:pPr>
            <a:fld id="{65EE0998-F170-44EB-BCCD-99F79D55B286}" type="datetime1">
              <a:rPr lang="en-US" smtClean="0"/>
              <a:pPr>
                <a:defRPr/>
              </a:pPr>
              <a:t>10/21/2018</a:t>
            </a:fld>
            <a:endParaRPr lang="en-US"/>
          </a:p>
        </p:txBody>
      </p:sp>
      <p:sp>
        <p:nvSpPr>
          <p:cNvPr id="5" name="Footer Placeholder 4">
            <a:extLst>
              <a:ext uri="{FF2B5EF4-FFF2-40B4-BE49-F238E27FC236}">
                <a16:creationId xmlns:a16="http://schemas.microsoft.com/office/drawing/2014/main" id="{F0C6AE0C-B006-406D-8F6A-2C27F2D4270F}"/>
              </a:ext>
            </a:extLst>
          </p:cNvPr>
          <p:cNvSpPr>
            <a:spLocks noGrp="1"/>
          </p:cNvSpPr>
          <p:nvPr>
            <p:ph type="ftr" sz="quarter" idx="15"/>
          </p:nvPr>
        </p:nvSpPr>
        <p:spPr/>
        <p:txBody>
          <a:bodyPr/>
          <a:lstStyle/>
          <a:p>
            <a:pPr>
              <a:defRPr/>
            </a:pPr>
            <a:r>
              <a:rPr lang="en-US"/>
              <a:t>©2013, American Heart Association </a:t>
            </a:r>
          </a:p>
        </p:txBody>
      </p:sp>
      <p:sp>
        <p:nvSpPr>
          <p:cNvPr id="33799" name="Slide Number Placeholder 5">
            <a:extLst>
              <a:ext uri="{FF2B5EF4-FFF2-40B4-BE49-F238E27FC236}">
                <a16:creationId xmlns:a16="http://schemas.microsoft.com/office/drawing/2014/main" id="{4D559E20-D23B-4989-BF02-AC02673F995D}"/>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E03C504-46AC-4E39-8190-E17D4132B8EB}" type="slidenum">
              <a:rPr lang="en-US" altLang="en-US" smtClean="0">
                <a:solidFill>
                  <a:srgbClr val="31859C"/>
                </a:solidFill>
                <a:latin typeface="Helvetica" panose="020B0604020202020204" pitchFamily="34" charset="0"/>
              </a:rPr>
              <a:pPr/>
              <a:t>38</a:t>
            </a:fld>
            <a:endParaRPr lang="en-US" altLang="en-US">
              <a:solidFill>
                <a:srgbClr val="31859C"/>
              </a:solidFill>
              <a:latin typeface="Helvetica" panose="020B0604020202020204" pitchFamily="34" charset="0"/>
            </a:endParaRPr>
          </a:p>
        </p:txBody>
      </p:sp>
      <p:pic>
        <p:nvPicPr>
          <p:cNvPr id="33800" name="Picture 7">
            <a:extLst>
              <a:ext uri="{FF2B5EF4-FFF2-40B4-BE49-F238E27FC236}">
                <a16:creationId xmlns:a16="http://schemas.microsoft.com/office/drawing/2014/main" id="{939A5159-BB6C-4907-89A7-57D4D239CB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163" y="1671638"/>
            <a:ext cx="3940175"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Box 12">
            <a:extLst>
              <a:ext uri="{FF2B5EF4-FFF2-40B4-BE49-F238E27FC236}">
                <a16:creationId xmlns:a16="http://schemas.microsoft.com/office/drawing/2014/main" id="{7F2285A0-7707-4A38-B2A4-A241AA3226D5}"/>
              </a:ext>
            </a:extLst>
          </p:cNvPr>
          <p:cNvSpPr txBox="1">
            <a:spLocks noChangeArrowheads="1"/>
          </p:cNvSpPr>
          <p:nvPr/>
        </p:nvSpPr>
        <p:spPr bwMode="auto">
          <a:xfrm>
            <a:off x="457200" y="104775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a:solidFill>
                  <a:srgbClr val="FF0000"/>
                </a:solidFill>
              </a:rPr>
              <a:t>1</a:t>
            </a:r>
          </a:p>
        </p:txBody>
      </p:sp>
      <p:sp>
        <p:nvSpPr>
          <p:cNvPr id="33802" name="TextBox 13">
            <a:extLst>
              <a:ext uri="{FF2B5EF4-FFF2-40B4-BE49-F238E27FC236}">
                <a16:creationId xmlns:a16="http://schemas.microsoft.com/office/drawing/2014/main" id="{E98002E9-53FE-4485-A7E5-A8A38617E4E6}"/>
              </a:ext>
            </a:extLst>
          </p:cNvPr>
          <p:cNvSpPr txBox="1">
            <a:spLocks noChangeArrowheads="1"/>
          </p:cNvSpPr>
          <p:nvPr/>
        </p:nvSpPr>
        <p:spPr bwMode="auto">
          <a:xfrm>
            <a:off x="93663" y="2501900"/>
            <a:ext cx="45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a:solidFill>
                  <a:srgbClr val="FF0000"/>
                </a:solidFill>
              </a:rPr>
              <a:t>2</a:t>
            </a:r>
          </a:p>
        </p:txBody>
      </p:sp>
      <p:sp>
        <p:nvSpPr>
          <p:cNvPr id="33803" name="TextBox 15">
            <a:extLst>
              <a:ext uri="{FF2B5EF4-FFF2-40B4-BE49-F238E27FC236}">
                <a16:creationId xmlns:a16="http://schemas.microsoft.com/office/drawing/2014/main" id="{17F1FAC3-3FBA-45E0-8FD6-E347FCE66633}"/>
              </a:ext>
            </a:extLst>
          </p:cNvPr>
          <p:cNvSpPr txBox="1">
            <a:spLocks noChangeArrowheads="1"/>
          </p:cNvSpPr>
          <p:nvPr/>
        </p:nvSpPr>
        <p:spPr bwMode="auto">
          <a:xfrm>
            <a:off x="4200525" y="863600"/>
            <a:ext cx="43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a:solidFill>
                  <a:srgbClr val="FF0000"/>
                </a:solidFill>
              </a:rPr>
              <a:t>4</a:t>
            </a:r>
          </a:p>
        </p:txBody>
      </p:sp>
      <p:pic>
        <p:nvPicPr>
          <p:cNvPr id="33804" name="Picture 16">
            <a:extLst>
              <a:ext uri="{FF2B5EF4-FFF2-40B4-BE49-F238E27FC236}">
                <a16:creationId xmlns:a16="http://schemas.microsoft.com/office/drawing/2014/main" id="{7301DBED-B1A1-414B-9210-CDC59A157B4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87913" y="2663825"/>
            <a:ext cx="14001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8">
            <a:extLst>
              <a:ext uri="{FF2B5EF4-FFF2-40B4-BE49-F238E27FC236}">
                <a16:creationId xmlns:a16="http://schemas.microsoft.com/office/drawing/2014/main" id="{E187AE75-25B6-46E5-9C80-974AB47A529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8113" y="4016375"/>
            <a:ext cx="1857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TextBox 14">
            <a:extLst>
              <a:ext uri="{FF2B5EF4-FFF2-40B4-BE49-F238E27FC236}">
                <a16:creationId xmlns:a16="http://schemas.microsoft.com/office/drawing/2014/main" id="{F1073B8A-E814-462C-A47D-772A3CE84160}"/>
              </a:ext>
            </a:extLst>
          </p:cNvPr>
          <p:cNvSpPr txBox="1">
            <a:spLocks noChangeArrowheads="1"/>
          </p:cNvSpPr>
          <p:nvPr/>
        </p:nvSpPr>
        <p:spPr bwMode="auto">
          <a:xfrm>
            <a:off x="311150" y="4160838"/>
            <a:ext cx="43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a:solidFill>
                  <a:srgbClr val="FF0000"/>
                </a:solidFill>
              </a:rPr>
              <a:t>3</a:t>
            </a:r>
          </a:p>
        </p:txBody>
      </p:sp>
      <p:sp>
        <p:nvSpPr>
          <p:cNvPr id="33807" name="TextBox 21">
            <a:extLst>
              <a:ext uri="{FF2B5EF4-FFF2-40B4-BE49-F238E27FC236}">
                <a16:creationId xmlns:a16="http://schemas.microsoft.com/office/drawing/2014/main" id="{4D3CBD0E-89A2-4093-907D-E5B0CD96E926}"/>
              </a:ext>
            </a:extLst>
          </p:cNvPr>
          <p:cNvSpPr txBox="1">
            <a:spLocks noChangeArrowheads="1"/>
          </p:cNvSpPr>
          <p:nvPr/>
        </p:nvSpPr>
        <p:spPr bwMode="auto">
          <a:xfrm>
            <a:off x="4162425" y="2649538"/>
            <a:ext cx="438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a:solidFill>
                  <a:srgbClr val="FF0000"/>
                </a:solidFill>
              </a:rPr>
              <a:t>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a:extLst>
              <a:ext uri="{FF2B5EF4-FFF2-40B4-BE49-F238E27FC236}">
                <a16:creationId xmlns:a16="http://schemas.microsoft.com/office/drawing/2014/main" id="{4F454BBA-053D-4D2D-8ED8-6E9023B4B8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42863"/>
            <a:ext cx="33813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2">
            <a:extLst>
              <a:ext uri="{FF2B5EF4-FFF2-40B4-BE49-F238E27FC236}">
                <a16:creationId xmlns:a16="http://schemas.microsoft.com/office/drawing/2014/main" id="{9D9E1BC0-5064-4F01-92F6-16F4C3CAE8FF}"/>
              </a:ext>
            </a:extLst>
          </p:cNvPr>
          <p:cNvSpPr>
            <a:spLocks noGrp="1"/>
          </p:cNvSpPr>
          <p:nvPr>
            <p:ph type="title"/>
          </p:nvPr>
        </p:nvSpPr>
        <p:spPr>
          <a:xfrm>
            <a:off x="28575" y="184150"/>
            <a:ext cx="6629400" cy="400050"/>
          </a:xfrm>
        </p:spPr>
        <p:txBody>
          <a:bodyPr/>
          <a:lstStyle/>
          <a:p>
            <a:r>
              <a:rPr lang="en-US" altLang="en-US" sz="2200" dirty="0">
                <a:solidFill>
                  <a:schemeClr val="bg1"/>
                </a:solidFill>
                <a:latin typeface="Lub Dub Medium" panose="020B0603030403020204" pitchFamily="34" charset="0"/>
                <a:cs typeface="Calibri Light" panose="020F0302020204030204" pitchFamily="34" charset="0"/>
              </a:rPr>
              <a:t>ICAHN Arrival Mode</a:t>
            </a:r>
          </a:p>
        </p:txBody>
      </p:sp>
      <p:sp>
        <p:nvSpPr>
          <p:cNvPr id="5" name="Oval 4">
            <a:extLst>
              <a:ext uri="{FF2B5EF4-FFF2-40B4-BE49-F238E27FC236}">
                <a16:creationId xmlns:a16="http://schemas.microsoft.com/office/drawing/2014/main" id="{6CDF5655-91DD-476B-9594-B80580875E60}"/>
              </a:ext>
            </a:extLst>
          </p:cNvPr>
          <p:cNvSpPr/>
          <p:nvPr/>
        </p:nvSpPr>
        <p:spPr>
          <a:xfrm>
            <a:off x="3343275" y="17463"/>
            <a:ext cx="903288" cy="28257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0A2C9853-CD54-4719-A99B-BE632044F344}"/>
              </a:ext>
            </a:extLst>
          </p:cNvPr>
          <p:cNvPicPr>
            <a:picLocks noChangeAspect="1"/>
          </p:cNvPicPr>
          <p:nvPr/>
        </p:nvPicPr>
        <p:blipFill>
          <a:blip r:embed="rId4"/>
          <a:stretch>
            <a:fillRect/>
          </a:stretch>
        </p:blipFill>
        <p:spPr>
          <a:xfrm>
            <a:off x="47625" y="2424964"/>
            <a:ext cx="5457825" cy="2718536"/>
          </a:xfrm>
          <a:prstGeom prst="rect">
            <a:avLst/>
          </a:prstGeom>
        </p:spPr>
      </p:pic>
      <p:pic>
        <p:nvPicPr>
          <p:cNvPr id="6" name="Picture 5">
            <a:extLst>
              <a:ext uri="{FF2B5EF4-FFF2-40B4-BE49-F238E27FC236}">
                <a16:creationId xmlns:a16="http://schemas.microsoft.com/office/drawing/2014/main" id="{7092A218-34CF-4703-98D8-9EF0B502D42B}"/>
              </a:ext>
            </a:extLst>
          </p:cNvPr>
          <p:cNvPicPr>
            <a:picLocks noChangeAspect="1"/>
          </p:cNvPicPr>
          <p:nvPr/>
        </p:nvPicPr>
        <p:blipFill>
          <a:blip r:embed="rId5"/>
          <a:stretch>
            <a:fillRect/>
          </a:stretch>
        </p:blipFill>
        <p:spPr>
          <a:xfrm>
            <a:off x="1400175" y="687387"/>
            <a:ext cx="5457825" cy="28030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AAD8EE-1F36-470C-9243-9F7E866052BA}"/>
              </a:ext>
            </a:extLst>
          </p:cNvPr>
          <p:cNvPicPr>
            <a:picLocks noChangeAspect="1"/>
          </p:cNvPicPr>
          <p:nvPr/>
        </p:nvPicPr>
        <p:blipFill>
          <a:blip r:embed="rId2"/>
          <a:stretch>
            <a:fillRect/>
          </a:stretch>
        </p:blipFill>
        <p:spPr>
          <a:xfrm>
            <a:off x="1714500" y="0"/>
            <a:ext cx="5316650" cy="4086225"/>
          </a:xfrm>
          <a:prstGeom prst="rect">
            <a:avLst/>
          </a:prstGeom>
        </p:spPr>
      </p:pic>
      <p:pic>
        <p:nvPicPr>
          <p:cNvPr id="8" name="Picture 7">
            <a:extLst>
              <a:ext uri="{FF2B5EF4-FFF2-40B4-BE49-F238E27FC236}">
                <a16:creationId xmlns:a16="http://schemas.microsoft.com/office/drawing/2014/main" id="{1CD97E30-7FC1-4CE7-BF9E-F83319BE16E4}"/>
              </a:ext>
            </a:extLst>
          </p:cNvPr>
          <p:cNvPicPr>
            <a:picLocks noChangeAspect="1"/>
          </p:cNvPicPr>
          <p:nvPr/>
        </p:nvPicPr>
        <p:blipFill>
          <a:blip r:embed="rId3"/>
          <a:stretch>
            <a:fillRect/>
          </a:stretch>
        </p:blipFill>
        <p:spPr>
          <a:xfrm>
            <a:off x="21043" y="1552575"/>
            <a:ext cx="4324350" cy="3590925"/>
          </a:xfrm>
          <a:prstGeom prst="rect">
            <a:avLst/>
          </a:prstGeom>
        </p:spPr>
      </p:pic>
      <p:sp>
        <p:nvSpPr>
          <p:cNvPr id="4" name="Date Placeholder 3">
            <a:extLst>
              <a:ext uri="{FF2B5EF4-FFF2-40B4-BE49-F238E27FC236}">
                <a16:creationId xmlns:a16="http://schemas.microsoft.com/office/drawing/2014/main" id="{5FEE5E22-594C-4866-B4DA-6451AB69A744}"/>
              </a:ext>
            </a:extLst>
          </p:cNvPr>
          <p:cNvSpPr>
            <a:spLocks noGrp="1"/>
          </p:cNvSpPr>
          <p:nvPr>
            <p:ph type="dt" sz="half" idx="10"/>
          </p:nvPr>
        </p:nvSpPr>
        <p:spPr/>
        <p:txBody>
          <a:bodyPr/>
          <a:lstStyle/>
          <a:p>
            <a:pPr>
              <a:defRPr/>
            </a:pPr>
            <a:fld id="{A578BD61-6724-458E-B7CD-1037DE7D38F0}" type="datetime1">
              <a:rPr lang="en-US" smtClean="0"/>
              <a:pPr>
                <a:defRPr/>
              </a:pPr>
              <a:t>10/21/2018</a:t>
            </a:fld>
            <a:endParaRPr lang="en-US"/>
          </a:p>
        </p:txBody>
      </p:sp>
      <p:sp>
        <p:nvSpPr>
          <p:cNvPr id="5" name="Footer Placeholder 4">
            <a:extLst>
              <a:ext uri="{FF2B5EF4-FFF2-40B4-BE49-F238E27FC236}">
                <a16:creationId xmlns:a16="http://schemas.microsoft.com/office/drawing/2014/main" id="{62067335-E895-46E4-A375-C0CF0EBC66DB}"/>
              </a:ext>
            </a:extLst>
          </p:cNvPr>
          <p:cNvSpPr>
            <a:spLocks noGrp="1"/>
          </p:cNvSpPr>
          <p:nvPr>
            <p:ph type="ftr" sz="quarter" idx="11"/>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BE869944-CDC6-40B1-8576-3B800E425C36}"/>
              </a:ext>
            </a:extLst>
          </p:cNvPr>
          <p:cNvSpPr>
            <a:spLocks noGrp="1"/>
          </p:cNvSpPr>
          <p:nvPr>
            <p:ph type="sldNum" sz="quarter" idx="12"/>
          </p:nvPr>
        </p:nvSpPr>
        <p:spPr/>
        <p:txBody>
          <a:bodyPr/>
          <a:lstStyle/>
          <a:p>
            <a:pPr>
              <a:defRPr/>
            </a:pPr>
            <a:fld id="{D5D77205-C95B-4FB7-B7D0-747D1521D64D}" type="slidenum">
              <a:rPr lang="en-US" smtClean="0"/>
              <a:pPr>
                <a:defRPr/>
              </a:pPr>
              <a:t>4</a:t>
            </a:fld>
            <a:endParaRPr lang="en-US"/>
          </a:p>
        </p:txBody>
      </p:sp>
    </p:spTree>
    <p:extLst>
      <p:ext uri="{BB962C8B-B14F-4D97-AF65-F5344CB8AC3E}">
        <p14:creationId xmlns:p14="http://schemas.microsoft.com/office/powerpoint/2010/main" val="1134468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FA0443-C42E-4ED5-B5D9-308617064666}"/>
              </a:ext>
            </a:extLst>
          </p:cNvPr>
          <p:cNvPicPr>
            <a:picLocks noChangeAspect="1"/>
          </p:cNvPicPr>
          <p:nvPr/>
        </p:nvPicPr>
        <p:blipFill>
          <a:blip r:embed="rId3"/>
          <a:stretch>
            <a:fillRect/>
          </a:stretch>
        </p:blipFill>
        <p:spPr>
          <a:xfrm>
            <a:off x="69601" y="725488"/>
            <a:ext cx="3740400" cy="1095375"/>
          </a:xfrm>
          <a:prstGeom prst="rect">
            <a:avLst/>
          </a:prstGeom>
        </p:spPr>
      </p:pic>
      <p:pic>
        <p:nvPicPr>
          <p:cNvPr id="41986" name="Picture 17">
            <a:extLst>
              <a:ext uri="{FF2B5EF4-FFF2-40B4-BE49-F238E27FC236}">
                <a16:creationId xmlns:a16="http://schemas.microsoft.com/office/drawing/2014/main" id="{238A6528-727D-42EF-9A46-18B4E6B04E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38" y="1825625"/>
            <a:ext cx="406717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
            <a:extLst>
              <a:ext uri="{FF2B5EF4-FFF2-40B4-BE49-F238E27FC236}">
                <a16:creationId xmlns:a16="http://schemas.microsoft.com/office/drawing/2014/main" id="{DC47264E-51E4-4B3D-977B-41D1E17FEF6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92563" y="863600"/>
            <a:ext cx="27051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itle 2">
            <a:extLst>
              <a:ext uri="{FF2B5EF4-FFF2-40B4-BE49-F238E27FC236}">
                <a16:creationId xmlns:a16="http://schemas.microsoft.com/office/drawing/2014/main" id="{2C25FF47-FC2E-426B-A561-D8DE87442BD1}"/>
              </a:ext>
            </a:extLst>
          </p:cNvPr>
          <p:cNvSpPr>
            <a:spLocks noGrp="1"/>
          </p:cNvSpPr>
          <p:nvPr>
            <p:ph type="title"/>
          </p:nvPr>
        </p:nvSpPr>
        <p:spPr>
          <a:xfrm>
            <a:off x="-28575" y="9525"/>
            <a:ext cx="6629400" cy="400050"/>
          </a:xfrm>
        </p:spPr>
        <p:txBody>
          <a:bodyPr/>
          <a:lstStyle/>
          <a:p>
            <a:r>
              <a:rPr lang="en-US" altLang="en-US" dirty="0">
                <a:solidFill>
                  <a:schemeClr val="bg1"/>
                </a:solidFill>
                <a:latin typeface="Lub Dub Medium" panose="020B0603030403020204" pitchFamily="34" charset="0"/>
                <a:cs typeface="Calibri Light" panose="020F0302020204030204" pitchFamily="34" charset="0"/>
              </a:rPr>
              <a:t>Configurable Measure Reports</a:t>
            </a:r>
            <a:br>
              <a:rPr lang="en-US" altLang="en-US" dirty="0">
                <a:solidFill>
                  <a:schemeClr val="bg1"/>
                </a:solidFill>
                <a:latin typeface="Lub Dub Medium" panose="020B0603030403020204" pitchFamily="34" charset="0"/>
                <a:cs typeface="Calibri Light" panose="020F0302020204030204" pitchFamily="34" charset="0"/>
              </a:rPr>
            </a:br>
            <a:r>
              <a:rPr lang="en-US" altLang="en-US" sz="1600" dirty="0">
                <a:solidFill>
                  <a:schemeClr val="bg1"/>
                </a:solidFill>
                <a:latin typeface="Lub Dub Medium" panose="020B0603030403020204" pitchFamily="34" charset="0"/>
                <a:cs typeface="Calibri Light" panose="020F0302020204030204" pitchFamily="34" charset="0"/>
              </a:rPr>
              <a:t>% Door to CT </a:t>
            </a:r>
            <a:r>
              <a:rPr lang="en-US" altLang="en-US" sz="1600" u="sng" dirty="0">
                <a:solidFill>
                  <a:schemeClr val="bg1"/>
                </a:solidFill>
                <a:latin typeface="Lub Dub Medium" panose="020B0603030403020204" pitchFamily="34" charset="0"/>
                <a:cs typeface="Calibri Light" panose="020F0302020204030204" pitchFamily="34" charset="0"/>
              </a:rPr>
              <a:t>&lt;</a:t>
            </a:r>
            <a:r>
              <a:rPr lang="en-US" altLang="en-US" sz="1600" dirty="0">
                <a:solidFill>
                  <a:schemeClr val="bg1"/>
                </a:solidFill>
                <a:latin typeface="Lub Dub Medium" panose="020B0603030403020204" pitchFamily="34" charset="0"/>
                <a:cs typeface="Calibri Light" panose="020F0302020204030204" pitchFamily="34" charset="0"/>
              </a:rPr>
              <a:t> 25 minutes</a:t>
            </a:r>
          </a:p>
        </p:txBody>
      </p:sp>
      <p:sp>
        <p:nvSpPr>
          <p:cNvPr id="4" name="Date Placeholder 3">
            <a:extLst>
              <a:ext uri="{FF2B5EF4-FFF2-40B4-BE49-F238E27FC236}">
                <a16:creationId xmlns:a16="http://schemas.microsoft.com/office/drawing/2014/main" id="{100200D7-407F-4224-89BA-8A9135C4BCB0}"/>
              </a:ext>
            </a:extLst>
          </p:cNvPr>
          <p:cNvSpPr>
            <a:spLocks noGrp="1"/>
          </p:cNvSpPr>
          <p:nvPr>
            <p:ph type="dt" sz="quarter" idx="14"/>
          </p:nvPr>
        </p:nvSpPr>
        <p:spPr/>
        <p:txBody>
          <a:bodyPr/>
          <a:lstStyle/>
          <a:p>
            <a:pPr>
              <a:defRPr/>
            </a:pPr>
            <a:fld id="{65EE0998-F170-44EB-BCCD-99F79D55B286}" type="datetime1">
              <a:rPr lang="en-US" smtClean="0"/>
              <a:pPr>
                <a:defRPr/>
              </a:pPr>
              <a:t>10/21/2018</a:t>
            </a:fld>
            <a:endParaRPr lang="en-US"/>
          </a:p>
        </p:txBody>
      </p:sp>
      <p:sp>
        <p:nvSpPr>
          <p:cNvPr id="5" name="Footer Placeholder 4">
            <a:extLst>
              <a:ext uri="{FF2B5EF4-FFF2-40B4-BE49-F238E27FC236}">
                <a16:creationId xmlns:a16="http://schemas.microsoft.com/office/drawing/2014/main" id="{B39F783B-CE13-4DD4-9BE7-A3D2A245FF51}"/>
              </a:ext>
            </a:extLst>
          </p:cNvPr>
          <p:cNvSpPr>
            <a:spLocks noGrp="1"/>
          </p:cNvSpPr>
          <p:nvPr>
            <p:ph type="ftr" sz="quarter" idx="15"/>
          </p:nvPr>
        </p:nvSpPr>
        <p:spPr/>
        <p:txBody>
          <a:bodyPr/>
          <a:lstStyle/>
          <a:p>
            <a:pPr>
              <a:defRPr/>
            </a:pPr>
            <a:r>
              <a:rPr lang="en-US"/>
              <a:t>©2013, American Heart Association </a:t>
            </a:r>
          </a:p>
        </p:txBody>
      </p:sp>
      <p:sp>
        <p:nvSpPr>
          <p:cNvPr id="41992" name="Slide Number Placeholder 5">
            <a:extLst>
              <a:ext uri="{FF2B5EF4-FFF2-40B4-BE49-F238E27FC236}">
                <a16:creationId xmlns:a16="http://schemas.microsoft.com/office/drawing/2014/main" id="{A03111A7-CEF2-43D9-8D32-2B7CD4981EF8}"/>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5C5C444-196B-4F76-BC66-D615E0EBF8D9}" type="slidenum">
              <a:rPr lang="en-US" altLang="en-US" smtClean="0">
                <a:solidFill>
                  <a:srgbClr val="31859C"/>
                </a:solidFill>
                <a:latin typeface="Helvetica" panose="020B0604020202020204" pitchFamily="34" charset="0"/>
              </a:rPr>
              <a:pPr/>
              <a:t>40</a:t>
            </a:fld>
            <a:endParaRPr lang="en-US" altLang="en-US">
              <a:solidFill>
                <a:srgbClr val="31859C"/>
              </a:solidFill>
              <a:latin typeface="Helvetica" panose="020B0604020202020204" pitchFamily="34" charset="0"/>
            </a:endParaRPr>
          </a:p>
        </p:txBody>
      </p:sp>
      <p:sp>
        <p:nvSpPr>
          <p:cNvPr id="41993" name="TextBox 12">
            <a:extLst>
              <a:ext uri="{FF2B5EF4-FFF2-40B4-BE49-F238E27FC236}">
                <a16:creationId xmlns:a16="http://schemas.microsoft.com/office/drawing/2014/main" id="{DD96AD86-7EDD-494F-8095-709D54DB913E}"/>
              </a:ext>
            </a:extLst>
          </p:cNvPr>
          <p:cNvSpPr txBox="1">
            <a:spLocks noChangeArrowheads="1"/>
          </p:cNvSpPr>
          <p:nvPr/>
        </p:nvSpPr>
        <p:spPr bwMode="auto">
          <a:xfrm>
            <a:off x="457200" y="104775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a:solidFill>
                  <a:srgbClr val="FF0000"/>
                </a:solidFill>
              </a:rPr>
              <a:t>1</a:t>
            </a:r>
          </a:p>
        </p:txBody>
      </p:sp>
      <p:sp>
        <p:nvSpPr>
          <p:cNvPr id="41994" name="TextBox 13">
            <a:extLst>
              <a:ext uri="{FF2B5EF4-FFF2-40B4-BE49-F238E27FC236}">
                <a16:creationId xmlns:a16="http://schemas.microsoft.com/office/drawing/2014/main" id="{33EF3CC5-31CF-4918-87B4-F01036DB967A}"/>
              </a:ext>
            </a:extLst>
          </p:cNvPr>
          <p:cNvSpPr txBox="1">
            <a:spLocks noChangeArrowheads="1"/>
          </p:cNvSpPr>
          <p:nvPr/>
        </p:nvSpPr>
        <p:spPr bwMode="auto">
          <a:xfrm>
            <a:off x="93663" y="2501900"/>
            <a:ext cx="45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a:solidFill>
                  <a:srgbClr val="FF0000"/>
                </a:solidFill>
              </a:rPr>
              <a:t>2</a:t>
            </a:r>
          </a:p>
        </p:txBody>
      </p:sp>
      <p:sp>
        <p:nvSpPr>
          <p:cNvPr id="41995" name="TextBox 15">
            <a:extLst>
              <a:ext uri="{FF2B5EF4-FFF2-40B4-BE49-F238E27FC236}">
                <a16:creationId xmlns:a16="http://schemas.microsoft.com/office/drawing/2014/main" id="{F8315E5E-CC73-4A39-A5AD-A7049721E806}"/>
              </a:ext>
            </a:extLst>
          </p:cNvPr>
          <p:cNvSpPr txBox="1">
            <a:spLocks noChangeArrowheads="1"/>
          </p:cNvSpPr>
          <p:nvPr/>
        </p:nvSpPr>
        <p:spPr bwMode="auto">
          <a:xfrm>
            <a:off x="4200525" y="863600"/>
            <a:ext cx="43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a:solidFill>
                  <a:srgbClr val="FF0000"/>
                </a:solidFill>
              </a:rPr>
              <a:t>4</a:t>
            </a:r>
          </a:p>
        </p:txBody>
      </p:sp>
      <p:pic>
        <p:nvPicPr>
          <p:cNvPr id="41996" name="Picture 16">
            <a:extLst>
              <a:ext uri="{FF2B5EF4-FFF2-40B4-BE49-F238E27FC236}">
                <a16:creationId xmlns:a16="http://schemas.microsoft.com/office/drawing/2014/main" id="{CD1CBE66-E910-49CC-9F5D-0094A63DDFB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87913" y="2663825"/>
            <a:ext cx="14001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18">
            <a:extLst>
              <a:ext uri="{FF2B5EF4-FFF2-40B4-BE49-F238E27FC236}">
                <a16:creationId xmlns:a16="http://schemas.microsoft.com/office/drawing/2014/main" id="{76B5085D-C286-4E9C-BECC-D868A5A76F3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8113" y="4016375"/>
            <a:ext cx="1857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8" name="TextBox 14">
            <a:extLst>
              <a:ext uri="{FF2B5EF4-FFF2-40B4-BE49-F238E27FC236}">
                <a16:creationId xmlns:a16="http://schemas.microsoft.com/office/drawing/2014/main" id="{310F082E-3AF9-4DE1-9529-B689103C0ED5}"/>
              </a:ext>
            </a:extLst>
          </p:cNvPr>
          <p:cNvSpPr txBox="1">
            <a:spLocks noChangeArrowheads="1"/>
          </p:cNvSpPr>
          <p:nvPr/>
        </p:nvSpPr>
        <p:spPr bwMode="auto">
          <a:xfrm>
            <a:off x="311150" y="4160838"/>
            <a:ext cx="43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a:solidFill>
                  <a:srgbClr val="FF0000"/>
                </a:solidFill>
              </a:rPr>
              <a:t>3</a:t>
            </a:r>
          </a:p>
        </p:txBody>
      </p:sp>
      <p:sp>
        <p:nvSpPr>
          <p:cNvPr id="41999" name="TextBox 21">
            <a:extLst>
              <a:ext uri="{FF2B5EF4-FFF2-40B4-BE49-F238E27FC236}">
                <a16:creationId xmlns:a16="http://schemas.microsoft.com/office/drawing/2014/main" id="{CCE3852B-B187-491A-9CF0-BA221FF66A5B}"/>
              </a:ext>
            </a:extLst>
          </p:cNvPr>
          <p:cNvSpPr txBox="1">
            <a:spLocks noChangeArrowheads="1"/>
          </p:cNvSpPr>
          <p:nvPr/>
        </p:nvSpPr>
        <p:spPr bwMode="auto">
          <a:xfrm>
            <a:off x="4162425" y="2649538"/>
            <a:ext cx="438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a:solidFill>
                  <a:srgbClr val="FF0000"/>
                </a:solidFill>
              </a:rPr>
              <a:t>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a:extLst>
              <a:ext uri="{FF2B5EF4-FFF2-40B4-BE49-F238E27FC236}">
                <a16:creationId xmlns:a16="http://schemas.microsoft.com/office/drawing/2014/main" id="{BA789FD6-3F34-424C-9508-FC873479AB0B}"/>
              </a:ext>
            </a:extLst>
          </p:cNvPr>
          <p:cNvSpPr>
            <a:spLocks noGrp="1"/>
          </p:cNvSpPr>
          <p:nvPr>
            <p:ph type="title"/>
          </p:nvPr>
        </p:nvSpPr>
        <p:spPr>
          <a:xfrm>
            <a:off x="104775" y="192088"/>
            <a:ext cx="6629400" cy="400050"/>
          </a:xfrm>
        </p:spPr>
        <p:txBody>
          <a:bodyPr/>
          <a:lstStyle/>
          <a:p>
            <a:r>
              <a:rPr lang="en-US" altLang="en-US" sz="2200" dirty="0">
                <a:solidFill>
                  <a:schemeClr val="bg1"/>
                </a:solidFill>
                <a:latin typeface="Lub Dub Medium" panose="020B0603030403020204" pitchFamily="34" charset="0"/>
                <a:cs typeface="Calibri Light" panose="020F0302020204030204" pitchFamily="34" charset="0"/>
              </a:rPr>
              <a:t>ICAHN % Door to CT </a:t>
            </a:r>
            <a:r>
              <a:rPr lang="en-US" altLang="en-US" sz="2200" u="sng" dirty="0">
                <a:solidFill>
                  <a:schemeClr val="bg1"/>
                </a:solidFill>
                <a:latin typeface="Lub Dub Medium" panose="020B0603030403020204" pitchFamily="34" charset="0"/>
                <a:cs typeface="Calibri Light" panose="020F0302020204030204" pitchFamily="34" charset="0"/>
              </a:rPr>
              <a:t>&lt;</a:t>
            </a:r>
            <a:r>
              <a:rPr lang="en-US" altLang="en-US" sz="2200" dirty="0">
                <a:solidFill>
                  <a:schemeClr val="bg1"/>
                </a:solidFill>
                <a:latin typeface="Lub Dub Medium" panose="020B0603030403020204" pitchFamily="34" charset="0"/>
                <a:cs typeface="Calibri Light" panose="020F0302020204030204" pitchFamily="34" charset="0"/>
              </a:rPr>
              <a:t> 25 minutes</a:t>
            </a:r>
            <a:endParaRPr lang="en-US" altLang="en-US" sz="2200" u="sng" dirty="0">
              <a:solidFill>
                <a:schemeClr val="bg1"/>
              </a:solidFill>
              <a:latin typeface="Lub Dub Medium" panose="020B060303040302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id="{716FCF45-B793-493D-BF66-6DDFB46A6656}"/>
              </a:ext>
            </a:extLst>
          </p:cNvPr>
          <p:cNvSpPr>
            <a:spLocks noGrp="1"/>
          </p:cNvSpPr>
          <p:nvPr>
            <p:ph type="dt" sz="quarter" idx="14"/>
          </p:nvPr>
        </p:nvSpPr>
        <p:spPr/>
        <p:txBody>
          <a:bodyPr/>
          <a:lstStyle/>
          <a:p>
            <a:pPr>
              <a:defRPr/>
            </a:pPr>
            <a:fld id="{65EE0998-F170-44EB-BCCD-99F79D55B286}" type="datetime1">
              <a:rPr lang="en-US" smtClean="0"/>
              <a:pPr>
                <a:defRPr/>
              </a:pPr>
              <a:t>10/21/2018</a:t>
            </a:fld>
            <a:endParaRPr lang="en-US"/>
          </a:p>
        </p:txBody>
      </p:sp>
      <p:sp>
        <p:nvSpPr>
          <p:cNvPr id="5" name="Footer Placeholder 4">
            <a:extLst>
              <a:ext uri="{FF2B5EF4-FFF2-40B4-BE49-F238E27FC236}">
                <a16:creationId xmlns:a16="http://schemas.microsoft.com/office/drawing/2014/main" id="{647A9DCF-6FDC-4EED-9EB1-1585A78695AA}"/>
              </a:ext>
            </a:extLst>
          </p:cNvPr>
          <p:cNvSpPr>
            <a:spLocks noGrp="1"/>
          </p:cNvSpPr>
          <p:nvPr>
            <p:ph type="ftr" sz="quarter" idx="15"/>
          </p:nvPr>
        </p:nvSpPr>
        <p:spPr/>
        <p:txBody>
          <a:bodyPr/>
          <a:lstStyle/>
          <a:p>
            <a:pPr>
              <a:defRPr/>
            </a:pPr>
            <a:r>
              <a:rPr lang="en-US"/>
              <a:t>©2013, American Heart Association </a:t>
            </a:r>
          </a:p>
        </p:txBody>
      </p:sp>
      <p:sp>
        <p:nvSpPr>
          <p:cNvPr id="44037" name="Slide Number Placeholder 5">
            <a:extLst>
              <a:ext uri="{FF2B5EF4-FFF2-40B4-BE49-F238E27FC236}">
                <a16:creationId xmlns:a16="http://schemas.microsoft.com/office/drawing/2014/main" id="{47585AF8-BA16-4E4E-8AB9-5959B9F3C76E}"/>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F2A33B-0E5C-4935-B9A4-441B2318DB2F}" type="slidenum">
              <a:rPr lang="en-US" altLang="en-US" smtClean="0">
                <a:solidFill>
                  <a:srgbClr val="31859C"/>
                </a:solidFill>
                <a:latin typeface="Helvetica" panose="020B0604020202020204" pitchFamily="34" charset="0"/>
              </a:rPr>
              <a:pPr/>
              <a:t>41</a:t>
            </a:fld>
            <a:endParaRPr lang="en-US" altLang="en-US">
              <a:solidFill>
                <a:srgbClr val="31859C"/>
              </a:solidFill>
              <a:latin typeface="Helvetica" panose="020B0604020202020204" pitchFamily="34" charset="0"/>
            </a:endParaRPr>
          </a:p>
        </p:txBody>
      </p:sp>
      <p:pic>
        <p:nvPicPr>
          <p:cNvPr id="7" name="Picture 6">
            <a:extLst>
              <a:ext uri="{FF2B5EF4-FFF2-40B4-BE49-F238E27FC236}">
                <a16:creationId xmlns:a16="http://schemas.microsoft.com/office/drawing/2014/main" id="{6BB7A717-D26E-4242-BD4C-3767690233C4}"/>
              </a:ext>
            </a:extLst>
          </p:cNvPr>
          <p:cNvPicPr>
            <a:picLocks noChangeAspect="1"/>
          </p:cNvPicPr>
          <p:nvPr/>
        </p:nvPicPr>
        <p:blipFill>
          <a:blip r:embed="rId3"/>
          <a:stretch>
            <a:fillRect/>
          </a:stretch>
        </p:blipFill>
        <p:spPr>
          <a:xfrm>
            <a:off x="6096" y="592138"/>
            <a:ext cx="6858000" cy="3676105"/>
          </a:xfrm>
          <a:prstGeom prst="rect">
            <a:avLst/>
          </a:prstGeom>
        </p:spPr>
      </p:pic>
      <p:pic>
        <p:nvPicPr>
          <p:cNvPr id="8" name="Picture 7">
            <a:extLst>
              <a:ext uri="{FF2B5EF4-FFF2-40B4-BE49-F238E27FC236}">
                <a16:creationId xmlns:a16="http://schemas.microsoft.com/office/drawing/2014/main" id="{86FD8F3F-2D8E-453B-9475-C5355C667221}"/>
              </a:ext>
            </a:extLst>
          </p:cNvPr>
          <p:cNvPicPr>
            <a:picLocks noChangeAspect="1"/>
          </p:cNvPicPr>
          <p:nvPr/>
        </p:nvPicPr>
        <p:blipFill>
          <a:blip r:embed="rId4"/>
          <a:stretch>
            <a:fillRect/>
          </a:stretch>
        </p:blipFill>
        <p:spPr>
          <a:xfrm>
            <a:off x="2213410" y="2571750"/>
            <a:ext cx="4520765" cy="243469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1C27C-230D-4E4C-BB7D-42565F98509A}"/>
              </a:ext>
            </a:extLst>
          </p:cNvPr>
          <p:cNvPicPr>
            <a:picLocks noChangeAspect="1"/>
          </p:cNvPicPr>
          <p:nvPr/>
        </p:nvPicPr>
        <p:blipFill>
          <a:blip r:embed="rId3"/>
          <a:stretch>
            <a:fillRect/>
          </a:stretch>
        </p:blipFill>
        <p:spPr>
          <a:xfrm>
            <a:off x="-16042" y="1314450"/>
            <a:ext cx="6858000" cy="3552779"/>
          </a:xfrm>
          <a:prstGeom prst="rect">
            <a:avLst/>
          </a:prstGeom>
        </p:spPr>
      </p:pic>
      <p:sp>
        <p:nvSpPr>
          <p:cNvPr id="2" name="Text Placeholder 1">
            <a:extLst>
              <a:ext uri="{FF2B5EF4-FFF2-40B4-BE49-F238E27FC236}">
                <a16:creationId xmlns:a16="http://schemas.microsoft.com/office/drawing/2014/main" id="{0682E60D-AE5A-46AB-AD5A-466A9F598F42}"/>
              </a:ext>
            </a:extLst>
          </p:cNvPr>
          <p:cNvSpPr>
            <a:spLocks noGrp="1"/>
          </p:cNvSpPr>
          <p:nvPr>
            <p:ph type="body" sz="quarter" idx="13"/>
          </p:nvPr>
        </p:nvSpPr>
        <p:spPr>
          <a:xfrm>
            <a:off x="114300" y="1747587"/>
            <a:ext cx="6629400" cy="3257550"/>
          </a:xfrm>
        </p:spPr>
        <p:txBody>
          <a:bodyPr/>
          <a:lstStyle/>
          <a:p>
            <a:endParaRPr lang="en-US" dirty="0"/>
          </a:p>
        </p:txBody>
      </p:sp>
      <p:sp>
        <p:nvSpPr>
          <p:cNvPr id="3" name="Title 2">
            <a:extLst>
              <a:ext uri="{FF2B5EF4-FFF2-40B4-BE49-F238E27FC236}">
                <a16:creationId xmlns:a16="http://schemas.microsoft.com/office/drawing/2014/main" id="{33A5E86E-A0C6-4D75-8571-BDD0F5F73D4F}"/>
              </a:ext>
            </a:extLst>
          </p:cNvPr>
          <p:cNvSpPr>
            <a:spLocks noGrp="1"/>
          </p:cNvSpPr>
          <p:nvPr>
            <p:ph type="title"/>
          </p:nvPr>
        </p:nvSpPr>
        <p:spPr>
          <a:xfrm>
            <a:off x="114300" y="138363"/>
            <a:ext cx="6629400" cy="400050"/>
          </a:xfrm>
        </p:spPr>
        <p:txBody>
          <a:bodyPr/>
          <a:lstStyle/>
          <a:p>
            <a:r>
              <a:rPr lang="en-US" sz="2200" dirty="0">
                <a:solidFill>
                  <a:schemeClr val="bg1"/>
                </a:solidFill>
                <a:latin typeface="Lub Dub Medium" panose="020B0603030403020204" pitchFamily="34" charset="0"/>
                <a:cs typeface="Calibri Light" panose="020F0302020204030204" pitchFamily="34" charset="0"/>
              </a:rPr>
              <a:t>Door to Needle </a:t>
            </a:r>
            <a:r>
              <a:rPr lang="en-US" sz="2200" u="sng" dirty="0">
                <a:solidFill>
                  <a:schemeClr val="bg1"/>
                </a:solidFill>
                <a:latin typeface="Lub Dub Medium" panose="020B0603030403020204" pitchFamily="34" charset="0"/>
                <a:cs typeface="Calibri Light" panose="020F0302020204030204" pitchFamily="34" charset="0"/>
              </a:rPr>
              <a:t>&lt;</a:t>
            </a:r>
            <a:r>
              <a:rPr lang="en-US" sz="2200" dirty="0">
                <a:solidFill>
                  <a:schemeClr val="bg1"/>
                </a:solidFill>
                <a:latin typeface="Lub Dub Medium" panose="020B0603030403020204" pitchFamily="34" charset="0"/>
                <a:cs typeface="Calibri Light" panose="020F0302020204030204" pitchFamily="34" charset="0"/>
              </a:rPr>
              <a:t> 60 minutes - ICAHN</a:t>
            </a:r>
            <a:endParaRPr lang="en-US" sz="2200" u="sng" dirty="0">
              <a:solidFill>
                <a:schemeClr val="bg1"/>
              </a:solidFill>
              <a:latin typeface="Lub Dub Medium" panose="020B060303040302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id="{E1CFD448-A1E2-45EC-9D66-619BC4DA110E}"/>
              </a:ext>
            </a:extLst>
          </p:cNvPr>
          <p:cNvSpPr>
            <a:spLocks noGrp="1"/>
          </p:cNvSpPr>
          <p:nvPr>
            <p:ph type="dt" sz="half" idx="14"/>
          </p:nvPr>
        </p:nvSpPr>
        <p:spPr/>
        <p:txBody>
          <a:bodyPr/>
          <a:lstStyle/>
          <a:p>
            <a:pPr>
              <a:defRPr/>
            </a:pPr>
            <a:fld id="{F74618A1-B801-4218-9CC6-4E0EBA485AA8}" type="datetime1">
              <a:rPr lang="en-US" smtClean="0"/>
              <a:pPr>
                <a:defRPr/>
              </a:pPr>
              <a:t>10/21/2018</a:t>
            </a:fld>
            <a:endParaRPr lang="en-US"/>
          </a:p>
        </p:txBody>
      </p:sp>
      <p:sp>
        <p:nvSpPr>
          <p:cNvPr id="5" name="Footer Placeholder 4">
            <a:extLst>
              <a:ext uri="{FF2B5EF4-FFF2-40B4-BE49-F238E27FC236}">
                <a16:creationId xmlns:a16="http://schemas.microsoft.com/office/drawing/2014/main" id="{748BF1DF-057C-4791-A2D0-A509609CB2F5}"/>
              </a:ext>
            </a:extLst>
          </p:cNvPr>
          <p:cNvSpPr>
            <a:spLocks noGrp="1"/>
          </p:cNvSpPr>
          <p:nvPr>
            <p:ph type="ftr" sz="quarter" idx="15"/>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10D0576B-599D-4FB1-943D-687242913E0F}"/>
              </a:ext>
            </a:extLst>
          </p:cNvPr>
          <p:cNvSpPr>
            <a:spLocks noGrp="1"/>
          </p:cNvSpPr>
          <p:nvPr>
            <p:ph type="sldNum" sz="quarter" idx="16"/>
          </p:nvPr>
        </p:nvSpPr>
        <p:spPr/>
        <p:txBody>
          <a:bodyPr/>
          <a:lstStyle/>
          <a:p>
            <a:pPr>
              <a:defRPr/>
            </a:pPr>
            <a:fld id="{62A649EB-76D1-425E-9F01-A826071BB4F0}" type="slidenum">
              <a:rPr lang="en-US" smtClean="0"/>
              <a:pPr>
                <a:defRPr/>
              </a:pPr>
              <a:t>42</a:t>
            </a:fld>
            <a:endParaRPr lang="en-US"/>
          </a:p>
        </p:txBody>
      </p:sp>
    </p:spTree>
    <p:extLst>
      <p:ext uri="{BB962C8B-B14F-4D97-AF65-F5344CB8AC3E}">
        <p14:creationId xmlns:p14="http://schemas.microsoft.com/office/powerpoint/2010/main" val="2371985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034FB6-820D-422C-9214-0C378055B7D8}"/>
              </a:ext>
            </a:extLst>
          </p:cNvPr>
          <p:cNvPicPr>
            <a:picLocks noChangeAspect="1"/>
          </p:cNvPicPr>
          <p:nvPr/>
        </p:nvPicPr>
        <p:blipFill>
          <a:blip r:embed="rId3"/>
          <a:stretch>
            <a:fillRect/>
          </a:stretch>
        </p:blipFill>
        <p:spPr>
          <a:xfrm>
            <a:off x="0" y="756856"/>
            <a:ext cx="6858000" cy="3181217"/>
          </a:xfrm>
          <a:prstGeom prst="rect">
            <a:avLst/>
          </a:prstGeom>
        </p:spPr>
      </p:pic>
      <p:sp>
        <p:nvSpPr>
          <p:cNvPr id="3" name="Title 2">
            <a:extLst>
              <a:ext uri="{FF2B5EF4-FFF2-40B4-BE49-F238E27FC236}">
                <a16:creationId xmlns:a16="http://schemas.microsoft.com/office/drawing/2014/main" id="{CAF036E7-E5F5-42FC-814E-5803D95FABB8}"/>
              </a:ext>
            </a:extLst>
          </p:cNvPr>
          <p:cNvSpPr>
            <a:spLocks noGrp="1"/>
          </p:cNvSpPr>
          <p:nvPr>
            <p:ph type="title"/>
          </p:nvPr>
        </p:nvSpPr>
        <p:spPr>
          <a:xfrm>
            <a:off x="-28575" y="171449"/>
            <a:ext cx="6629400" cy="400050"/>
          </a:xfrm>
        </p:spPr>
        <p:txBody>
          <a:bodyPr/>
          <a:lstStyle/>
          <a:p>
            <a:r>
              <a:rPr lang="en-US" dirty="0">
                <a:solidFill>
                  <a:schemeClr val="bg1"/>
                </a:solidFill>
                <a:latin typeface="Lub Dub Medium" panose="020B0603030403020204" pitchFamily="34" charset="0"/>
              </a:rPr>
              <a:t>Patients grouped by diagnosis</a:t>
            </a:r>
          </a:p>
        </p:txBody>
      </p:sp>
      <p:sp>
        <p:nvSpPr>
          <p:cNvPr id="4" name="Date Placeholder 3">
            <a:extLst>
              <a:ext uri="{FF2B5EF4-FFF2-40B4-BE49-F238E27FC236}">
                <a16:creationId xmlns:a16="http://schemas.microsoft.com/office/drawing/2014/main" id="{349F9ADC-9690-4146-B36E-94619056F4F1}"/>
              </a:ext>
            </a:extLst>
          </p:cNvPr>
          <p:cNvSpPr>
            <a:spLocks noGrp="1"/>
          </p:cNvSpPr>
          <p:nvPr>
            <p:ph type="dt" sz="half" idx="14"/>
          </p:nvPr>
        </p:nvSpPr>
        <p:spPr/>
        <p:txBody>
          <a:bodyPr/>
          <a:lstStyle/>
          <a:p>
            <a:pPr>
              <a:defRPr/>
            </a:pPr>
            <a:fld id="{F74618A1-B801-4218-9CC6-4E0EBA485AA8}" type="datetime1">
              <a:rPr lang="en-US" smtClean="0"/>
              <a:pPr>
                <a:defRPr/>
              </a:pPr>
              <a:t>10/21/2018</a:t>
            </a:fld>
            <a:endParaRPr lang="en-US"/>
          </a:p>
        </p:txBody>
      </p:sp>
      <p:sp>
        <p:nvSpPr>
          <p:cNvPr id="5" name="Footer Placeholder 4">
            <a:extLst>
              <a:ext uri="{FF2B5EF4-FFF2-40B4-BE49-F238E27FC236}">
                <a16:creationId xmlns:a16="http://schemas.microsoft.com/office/drawing/2014/main" id="{4FBB0BAA-DB86-4F11-A87B-D8F490D9E1CF}"/>
              </a:ext>
            </a:extLst>
          </p:cNvPr>
          <p:cNvSpPr>
            <a:spLocks noGrp="1"/>
          </p:cNvSpPr>
          <p:nvPr>
            <p:ph type="ftr" sz="quarter" idx="15"/>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0364E470-6A1B-4E8D-9516-D506941FFC7F}"/>
              </a:ext>
            </a:extLst>
          </p:cNvPr>
          <p:cNvSpPr>
            <a:spLocks noGrp="1"/>
          </p:cNvSpPr>
          <p:nvPr>
            <p:ph type="sldNum" sz="quarter" idx="16"/>
          </p:nvPr>
        </p:nvSpPr>
        <p:spPr/>
        <p:txBody>
          <a:bodyPr/>
          <a:lstStyle/>
          <a:p>
            <a:pPr>
              <a:defRPr/>
            </a:pPr>
            <a:fld id="{62A649EB-76D1-425E-9F01-A826071BB4F0}" type="slidenum">
              <a:rPr lang="en-US" smtClean="0"/>
              <a:pPr>
                <a:defRPr/>
              </a:pPr>
              <a:t>43</a:t>
            </a:fld>
            <a:endParaRPr lang="en-US"/>
          </a:p>
        </p:txBody>
      </p:sp>
    </p:spTree>
    <p:extLst>
      <p:ext uri="{BB962C8B-B14F-4D97-AF65-F5344CB8AC3E}">
        <p14:creationId xmlns:p14="http://schemas.microsoft.com/office/powerpoint/2010/main" val="1694617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22">
            <a:extLst>
              <a:ext uri="{FF2B5EF4-FFF2-40B4-BE49-F238E27FC236}">
                <a16:creationId xmlns:a16="http://schemas.microsoft.com/office/drawing/2014/main" id="{60C3AB47-E3D5-4A2C-9631-AD135C386C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6244" y="727307"/>
            <a:ext cx="233997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17">
            <a:extLst>
              <a:ext uri="{FF2B5EF4-FFF2-40B4-BE49-F238E27FC236}">
                <a16:creationId xmlns:a16="http://schemas.microsoft.com/office/drawing/2014/main" id="{0357DCA6-85B5-4F78-9ABE-AECF4B264D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063" y="3905250"/>
            <a:ext cx="20478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itle 2">
            <a:extLst>
              <a:ext uri="{FF2B5EF4-FFF2-40B4-BE49-F238E27FC236}">
                <a16:creationId xmlns:a16="http://schemas.microsoft.com/office/drawing/2014/main" id="{904773F6-31E0-44B7-B545-D543D297FBA4}"/>
              </a:ext>
            </a:extLst>
          </p:cNvPr>
          <p:cNvSpPr>
            <a:spLocks noGrp="1"/>
          </p:cNvSpPr>
          <p:nvPr>
            <p:ph type="title"/>
          </p:nvPr>
        </p:nvSpPr>
        <p:spPr>
          <a:xfrm>
            <a:off x="82550" y="80963"/>
            <a:ext cx="6629400" cy="400050"/>
          </a:xfrm>
        </p:spPr>
        <p:txBody>
          <a:bodyPr/>
          <a:lstStyle/>
          <a:p>
            <a:r>
              <a:rPr lang="en-US" altLang="en-US" sz="2200" dirty="0">
                <a:solidFill>
                  <a:schemeClr val="bg1"/>
                </a:solidFill>
                <a:latin typeface="Lub Dub Medium" panose="020B0603030403020204" pitchFamily="34" charset="0"/>
                <a:cs typeface="Calibri Light" panose="020F0302020204030204" pitchFamily="34" charset="0"/>
              </a:rPr>
              <a:t>Drill down to individual cases</a:t>
            </a:r>
          </a:p>
        </p:txBody>
      </p:sp>
      <p:sp>
        <p:nvSpPr>
          <p:cNvPr id="4" name="Date Placeholder 3">
            <a:extLst>
              <a:ext uri="{FF2B5EF4-FFF2-40B4-BE49-F238E27FC236}">
                <a16:creationId xmlns:a16="http://schemas.microsoft.com/office/drawing/2014/main" id="{5691EFFA-1558-42B3-88F5-D25B9F529120}"/>
              </a:ext>
            </a:extLst>
          </p:cNvPr>
          <p:cNvSpPr>
            <a:spLocks noGrp="1"/>
          </p:cNvSpPr>
          <p:nvPr>
            <p:ph type="dt" sz="quarter" idx="14"/>
          </p:nvPr>
        </p:nvSpPr>
        <p:spPr/>
        <p:txBody>
          <a:bodyPr/>
          <a:lstStyle/>
          <a:p>
            <a:pPr>
              <a:defRPr/>
            </a:pPr>
            <a:fld id="{65EE0998-F170-44EB-BCCD-99F79D55B286}" type="datetime1">
              <a:rPr lang="en-US" smtClean="0"/>
              <a:pPr>
                <a:defRPr/>
              </a:pPr>
              <a:t>10/21/2018</a:t>
            </a:fld>
            <a:endParaRPr lang="en-US"/>
          </a:p>
        </p:txBody>
      </p:sp>
      <p:sp>
        <p:nvSpPr>
          <p:cNvPr id="5" name="Footer Placeholder 4">
            <a:extLst>
              <a:ext uri="{FF2B5EF4-FFF2-40B4-BE49-F238E27FC236}">
                <a16:creationId xmlns:a16="http://schemas.microsoft.com/office/drawing/2014/main" id="{8D2EA42E-420D-4C6A-92DA-EEADB204648B}"/>
              </a:ext>
            </a:extLst>
          </p:cNvPr>
          <p:cNvSpPr>
            <a:spLocks noGrp="1"/>
          </p:cNvSpPr>
          <p:nvPr>
            <p:ph type="ftr" sz="quarter" idx="15"/>
          </p:nvPr>
        </p:nvSpPr>
        <p:spPr/>
        <p:txBody>
          <a:bodyPr/>
          <a:lstStyle/>
          <a:p>
            <a:pPr>
              <a:defRPr/>
            </a:pPr>
            <a:r>
              <a:rPr lang="en-US"/>
              <a:t>©2013, American Heart Association </a:t>
            </a:r>
          </a:p>
        </p:txBody>
      </p:sp>
      <p:sp>
        <p:nvSpPr>
          <p:cNvPr id="46089" name="Slide Number Placeholder 5">
            <a:extLst>
              <a:ext uri="{FF2B5EF4-FFF2-40B4-BE49-F238E27FC236}">
                <a16:creationId xmlns:a16="http://schemas.microsoft.com/office/drawing/2014/main" id="{509368CF-F1B2-4D98-AB8B-84434A77A6C5}"/>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27AFF4A-8D9A-4BD9-8647-B99FC6C7206F}" type="slidenum">
              <a:rPr lang="en-US" altLang="en-US" smtClean="0">
                <a:solidFill>
                  <a:srgbClr val="31859C"/>
                </a:solidFill>
                <a:latin typeface="Helvetica" panose="020B0604020202020204" pitchFamily="34" charset="0"/>
              </a:rPr>
              <a:pPr/>
              <a:t>44</a:t>
            </a:fld>
            <a:endParaRPr lang="en-US" altLang="en-US">
              <a:solidFill>
                <a:srgbClr val="31859C"/>
              </a:solidFill>
              <a:latin typeface="Helvetica" panose="020B0604020202020204" pitchFamily="34" charset="0"/>
            </a:endParaRPr>
          </a:p>
        </p:txBody>
      </p:sp>
      <p:sp>
        <p:nvSpPr>
          <p:cNvPr id="46090" name="TextBox 12">
            <a:extLst>
              <a:ext uri="{FF2B5EF4-FFF2-40B4-BE49-F238E27FC236}">
                <a16:creationId xmlns:a16="http://schemas.microsoft.com/office/drawing/2014/main" id="{A392DDE2-9537-4CF1-9E38-E67BBFE21189}"/>
              </a:ext>
            </a:extLst>
          </p:cNvPr>
          <p:cNvSpPr txBox="1">
            <a:spLocks noChangeArrowheads="1"/>
          </p:cNvSpPr>
          <p:nvPr/>
        </p:nvSpPr>
        <p:spPr bwMode="auto">
          <a:xfrm>
            <a:off x="45086" y="104775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dirty="0">
                <a:solidFill>
                  <a:srgbClr val="FF0000"/>
                </a:solidFill>
              </a:rPr>
              <a:t>1</a:t>
            </a:r>
          </a:p>
        </p:txBody>
      </p:sp>
      <p:sp>
        <p:nvSpPr>
          <p:cNvPr id="46091" name="TextBox 13">
            <a:extLst>
              <a:ext uri="{FF2B5EF4-FFF2-40B4-BE49-F238E27FC236}">
                <a16:creationId xmlns:a16="http://schemas.microsoft.com/office/drawing/2014/main" id="{32CD0FFC-BA8A-46DA-AE3F-3C6659B890D2}"/>
              </a:ext>
            </a:extLst>
          </p:cNvPr>
          <p:cNvSpPr txBox="1">
            <a:spLocks noChangeArrowheads="1"/>
          </p:cNvSpPr>
          <p:nvPr/>
        </p:nvSpPr>
        <p:spPr bwMode="auto">
          <a:xfrm>
            <a:off x="93663" y="2501900"/>
            <a:ext cx="45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a:solidFill>
                  <a:srgbClr val="FF0000"/>
                </a:solidFill>
              </a:rPr>
              <a:t>2</a:t>
            </a:r>
          </a:p>
        </p:txBody>
      </p:sp>
      <p:sp>
        <p:nvSpPr>
          <p:cNvPr id="46092" name="TextBox 15">
            <a:extLst>
              <a:ext uri="{FF2B5EF4-FFF2-40B4-BE49-F238E27FC236}">
                <a16:creationId xmlns:a16="http://schemas.microsoft.com/office/drawing/2014/main" id="{FBF8E20A-811D-4FFA-9DFA-6F29AF1C1839}"/>
              </a:ext>
            </a:extLst>
          </p:cNvPr>
          <p:cNvSpPr txBox="1">
            <a:spLocks noChangeArrowheads="1"/>
          </p:cNvSpPr>
          <p:nvPr/>
        </p:nvSpPr>
        <p:spPr bwMode="auto">
          <a:xfrm>
            <a:off x="4069842" y="863600"/>
            <a:ext cx="474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dirty="0">
                <a:solidFill>
                  <a:srgbClr val="FF0000"/>
                </a:solidFill>
              </a:rPr>
              <a:t>4</a:t>
            </a:r>
          </a:p>
        </p:txBody>
      </p:sp>
      <p:pic>
        <p:nvPicPr>
          <p:cNvPr id="46093" name="Picture 16">
            <a:extLst>
              <a:ext uri="{FF2B5EF4-FFF2-40B4-BE49-F238E27FC236}">
                <a16:creationId xmlns:a16="http://schemas.microsoft.com/office/drawing/2014/main" id="{5A5F9CD4-269B-47E0-84F6-1A1FA39A14F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87913" y="2663825"/>
            <a:ext cx="14001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TextBox 14">
            <a:extLst>
              <a:ext uri="{FF2B5EF4-FFF2-40B4-BE49-F238E27FC236}">
                <a16:creationId xmlns:a16="http://schemas.microsoft.com/office/drawing/2014/main" id="{417C2594-5BE4-4C4B-8553-F29E1A33C025}"/>
              </a:ext>
            </a:extLst>
          </p:cNvPr>
          <p:cNvSpPr txBox="1">
            <a:spLocks noChangeArrowheads="1"/>
          </p:cNvSpPr>
          <p:nvPr/>
        </p:nvSpPr>
        <p:spPr bwMode="auto">
          <a:xfrm>
            <a:off x="103982" y="4140558"/>
            <a:ext cx="43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dirty="0">
                <a:solidFill>
                  <a:srgbClr val="FF0000"/>
                </a:solidFill>
              </a:rPr>
              <a:t>3</a:t>
            </a:r>
          </a:p>
        </p:txBody>
      </p:sp>
      <p:sp>
        <p:nvSpPr>
          <p:cNvPr id="46095" name="TextBox 21">
            <a:extLst>
              <a:ext uri="{FF2B5EF4-FFF2-40B4-BE49-F238E27FC236}">
                <a16:creationId xmlns:a16="http://schemas.microsoft.com/office/drawing/2014/main" id="{44B961E2-4AB6-4B2F-B32D-C0B9AB274760}"/>
              </a:ext>
            </a:extLst>
          </p:cNvPr>
          <p:cNvSpPr txBox="1">
            <a:spLocks noChangeArrowheads="1"/>
          </p:cNvSpPr>
          <p:nvPr/>
        </p:nvSpPr>
        <p:spPr bwMode="auto">
          <a:xfrm>
            <a:off x="4162425" y="2649538"/>
            <a:ext cx="438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a:solidFill>
                  <a:srgbClr val="FF0000"/>
                </a:solidFill>
              </a:rPr>
              <a:t>5</a:t>
            </a:r>
          </a:p>
        </p:txBody>
      </p:sp>
      <p:sp>
        <p:nvSpPr>
          <p:cNvPr id="24" name="5-Point Star 23">
            <a:extLst>
              <a:ext uri="{FF2B5EF4-FFF2-40B4-BE49-F238E27FC236}">
                <a16:creationId xmlns:a16="http://schemas.microsoft.com/office/drawing/2014/main" id="{5802FBAB-1ECE-429F-A3DF-7DFB1D29524E}"/>
              </a:ext>
            </a:extLst>
          </p:cNvPr>
          <p:cNvSpPr/>
          <p:nvPr/>
        </p:nvSpPr>
        <p:spPr>
          <a:xfrm>
            <a:off x="2547938" y="4568031"/>
            <a:ext cx="419100" cy="376238"/>
          </a:xfrm>
          <a:prstGeom prst="star5">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a:extLst>
              <a:ext uri="{FF2B5EF4-FFF2-40B4-BE49-F238E27FC236}">
                <a16:creationId xmlns:a16="http://schemas.microsoft.com/office/drawing/2014/main" id="{5361468D-7DAC-4399-B604-499614CF912F}"/>
              </a:ext>
            </a:extLst>
          </p:cNvPr>
          <p:cNvPicPr>
            <a:picLocks noChangeAspect="1"/>
          </p:cNvPicPr>
          <p:nvPr/>
        </p:nvPicPr>
        <p:blipFill>
          <a:blip r:embed="rId6"/>
          <a:stretch>
            <a:fillRect/>
          </a:stretch>
        </p:blipFill>
        <p:spPr>
          <a:xfrm>
            <a:off x="700659" y="1801813"/>
            <a:ext cx="2537269" cy="1855797"/>
          </a:xfrm>
          <a:prstGeom prst="rect">
            <a:avLst/>
          </a:prstGeom>
        </p:spPr>
      </p:pic>
      <p:pic>
        <p:nvPicPr>
          <p:cNvPr id="7" name="Picture 6">
            <a:extLst>
              <a:ext uri="{FF2B5EF4-FFF2-40B4-BE49-F238E27FC236}">
                <a16:creationId xmlns:a16="http://schemas.microsoft.com/office/drawing/2014/main" id="{2E2D3F78-4EBA-4CE5-87B7-01AC6FE04511}"/>
              </a:ext>
            </a:extLst>
          </p:cNvPr>
          <p:cNvPicPr>
            <a:picLocks noChangeAspect="1"/>
          </p:cNvPicPr>
          <p:nvPr/>
        </p:nvPicPr>
        <p:blipFill>
          <a:blip r:embed="rId7"/>
          <a:stretch>
            <a:fillRect/>
          </a:stretch>
        </p:blipFill>
        <p:spPr>
          <a:xfrm>
            <a:off x="392549" y="771960"/>
            <a:ext cx="3634939" cy="92948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3CE424-F6EC-4D39-A13E-D3203F95E33D}"/>
              </a:ext>
            </a:extLst>
          </p:cNvPr>
          <p:cNvSpPr>
            <a:spLocks noGrp="1"/>
          </p:cNvSpPr>
          <p:nvPr>
            <p:ph type="dt" sz="quarter" idx="14"/>
          </p:nvPr>
        </p:nvSpPr>
        <p:spPr/>
        <p:txBody>
          <a:bodyPr/>
          <a:lstStyle/>
          <a:p>
            <a:pPr>
              <a:defRPr/>
            </a:pPr>
            <a:fld id="{65EE0998-F170-44EB-BCCD-99F79D55B286}" type="datetime1">
              <a:rPr lang="en-US" smtClean="0"/>
              <a:pPr>
                <a:defRPr/>
              </a:pPr>
              <a:t>10/21/2018</a:t>
            </a:fld>
            <a:endParaRPr lang="en-US"/>
          </a:p>
        </p:txBody>
      </p:sp>
      <p:sp>
        <p:nvSpPr>
          <p:cNvPr id="5" name="Footer Placeholder 4">
            <a:extLst>
              <a:ext uri="{FF2B5EF4-FFF2-40B4-BE49-F238E27FC236}">
                <a16:creationId xmlns:a16="http://schemas.microsoft.com/office/drawing/2014/main" id="{2356B765-F4F8-4C3C-BF72-284F836945E7}"/>
              </a:ext>
            </a:extLst>
          </p:cNvPr>
          <p:cNvSpPr>
            <a:spLocks noGrp="1"/>
          </p:cNvSpPr>
          <p:nvPr>
            <p:ph type="ftr" sz="quarter" idx="15"/>
          </p:nvPr>
        </p:nvSpPr>
        <p:spPr/>
        <p:txBody>
          <a:bodyPr/>
          <a:lstStyle/>
          <a:p>
            <a:pPr>
              <a:defRPr/>
            </a:pPr>
            <a:r>
              <a:rPr lang="en-US"/>
              <a:t>©2013, American Heart Association </a:t>
            </a:r>
          </a:p>
        </p:txBody>
      </p:sp>
      <p:sp>
        <p:nvSpPr>
          <p:cNvPr id="48132" name="Slide Number Placeholder 5">
            <a:extLst>
              <a:ext uri="{FF2B5EF4-FFF2-40B4-BE49-F238E27FC236}">
                <a16:creationId xmlns:a16="http://schemas.microsoft.com/office/drawing/2014/main" id="{D9AB18A6-5F11-4349-8ADB-191B668256D5}"/>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F435318-AFA4-4664-8F67-3CE0F07B9C31}" type="slidenum">
              <a:rPr lang="en-US" altLang="en-US" smtClean="0">
                <a:solidFill>
                  <a:srgbClr val="31859C"/>
                </a:solidFill>
                <a:latin typeface="Helvetica" panose="020B0604020202020204" pitchFamily="34" charset="0"/>
              </a:rPr>
              <a:pPr/>
              <a:t>45</a:t>
            </a:fld>
            <a:endParaRPr lang="en-US" altLang="en-US">
              <a:solidFill>
                <a:srgbClr val="31859C"/>
              </a:solidFill>
              <a:latin typeface="Helvetica" panose="020B0604020202020204" pitchFamily="34" charset="0"/>
            </a:endParaRPr>
          </a:p>
        </p:txBody>
      </p:sp>
      <p:pic>
        <p:nvPicPr>
          <p:cNvPr id="2" name="Picture 1">
            <a:extLst>
              <a:ext uri="{FF2B5EF4-FFF2-40B4-BE49-F238E27FC236}">
                <a16:creationId xmlns:a16="http://schemas.microsoft.com/office/drawing/2014/main" id="{D6246CCB-0B01-4947-9F86-1073DA017591}"/>
              </a:ext>
            </a:extLst>
          </p:cNvPr>
          <p:cNvPicPr>
            <a:picLocks noChangeAspect="1"/>
          </p:cNvPicPr>
          <p:nvPr/>
        </p:nvPicPr>
        <p:blipFill>
          <a:blip r:embed="rId3"/>
          <a:stretch>
            <a:fillRect/>
          </a:stretch>
        </p:blipFill>
        <p:spPr>
          <a:xfrm>
            <a:off x="42672" y="666750"/>
            <a:ext cx="6858000" cy="1447289"/>
          </a:xfrm>
          <a:prstGeom prst="rect">
            <a:avLst/>
          </a:prstGeom>
        </p:spPr>
      </p:pic>
      <p:sp>
        <p:nvSpPr>
          <p:cNvPr id="3" name="Rectangle 2">
            <a:extLst>
              <a:ext uri="{FF2B5EF4-FFF2-40B4-BE49-F238E27FC236}">
                <a16:creationId xmlns:a16="http://schemas.microsoft.com/office/drawing/2014/main" id="{4BBDC0D0-CA51-45BF-A699-7E120AA631C4}"/>
              </a:ext>
            </a:extLst>
          </p:cNvPr>
          <p:cNvSpPr/>
          <p:nvPr/>
        </p:nvSpPr>
        <p:spPr>
          <a:xfrm>
            <a:off x="3505200" y="1123950"/>
            <a:ext cx="914400" cy="762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a:extLst>
              <a:ext uri="{FF2B5EF4-FFF2-40B4-BE49-F238E27FC236}">
                <a16:creationId xmlns:a16="http://schemas.microsoft.com/office/drawing/2014/main" id="{22467A2B-F1A7-4109-9554-B3349F890D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36600"/>
            <a:ext cx="4724400" cy="4292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0179" name="Title 2">
            <a:extLst>
              <a:ext uri="{FF2B5EF4-FFF2-40B4-BE49-F238E27FC236}">
                <a16:creationId xmlns:a16="http://schemas.microsoft.com/office/drawing/2014/main" id="{09A3FBAE-E752-4D10-A935-93FA84D58C87}"/>
              </a:ext>
            </a:extLst>
          </p:cNvPr>
          <p:cNvSpPr>
            <a:spLocks noGrp="1"/>
          </p:cNvSpPr>
          <p:nvPr>
            <p:ph type="title"/>
          </p:nvPr>
        </p:nvSpPr>
        <p:spPr>
          <a:xfrm>
            <a:off x="-56649" y="130175"/>
            <a:ext cx="6629400" cy="400050"/>
          </a:xfrm>
        </p:spPr>
        <p:txBody>
          <a:bodyPr/>
          <a:lstStyle/>
          <a:p>
            <a:r>
              <a:rPr lang="en-US" altLang="en-US" sz="2200" dirty="0">
                <a:solidFill>
                  <a:schemeClr val="bg1"/>
                </a:solidFill>
                <a:latin typeface="Lub Dub Medium" panose="020B0603030403020204" pitchFamily="34" charset="0"/>
                <a:cs typeface="Calibri Light" panose="020F0302020204030204" pitchFamily="34" charset="0"/>
              </a:rPr>
              <a:t>Save Report Options</a:t>
            </a:r>
          </a:p>
        </p:txBody>
      </p:sp>
      <p:sp>
        <p:nvSpPr>
          <p:cNvPr id="4" name="Date Placeholder 3">
            <a:extLst>
              <a:ext uri="{FF2B5EF4-FFF2-40B4-BE49-F238E27FC236}">
                <a16:creationId xmlns:a16="http://schemas.microsoft.com/office/drawing/2014/main" id="{15DFDA35-4720-4258-BB35-346ACF868713}"/>
              </a:ext>
            </a:extLst>
          </p:cNvPr>
          <p:cNvSpPr>
            <a:spLocks noGrp="1"/>
          </p:cNvSpPr>
          <p:nvPr>
            <p:ph type="dt" sz="quarter" idx="14"/>
          </p:nvPr>
        </p:nvSpPr>
        <p:spPr/>
        <p:txBody>
          <a:bodyPr/>
          <a:lstStyle/>
          <a:p>
            <a:pPr>
              <a:defRPr/>
            </a:pPr>
            <a:fld id="{DA90B196-B551-4FBA-BC95-DBE6D7EC4C1C}" type="datetime1">
              <a:rPr lang="en-US" smtClean="0"/>
              <a:pPr>
                <a:defRPr/>
              </a:pPr>
              <a:t>10/21/2018</a:t>
            </a:fld>
            <a:endParaRPr lang="en-US"/>
          </a:p>
        </p:txBody>
      </p:sp>
      <p:sp>
        <p:nvSpPr>
          <p:cNvPr id="5" name="Footer Placeholder 4">
            <a:extLst>
              <a:ext uri="{FF2B5EF4-FFF2-40B4-BE49-F238E27FC236}">
                <a16:creationId xmlns:a16="http://schemas.microsoft.com/office/drawing/2014/main" id="{6A3CA093-93E0-4660-99F3-4A3417BEF6FB}"/>
              </a:ext>
            </a:extLst>
          </p:cNvPr>
          <p:cNvSpPr>
            <a:spLocks noGrp="1"/>
          </p:cNvSpPr>
          <p:nvPr>
            <p:ph type="ftr" sz="quarter" idx="15"/>
          </p:nvPr>
        </p:nvSpPr>
        <p:spPr/>
        <p:txBody>
          <a:bodyPr/>
          <a:lstStyle/>
          <a:p>
            <a:pPr>
              <a:defRPr/>
            </a:pPr>
            <a:r>
              <a:rPr lang="en-US"/>
              <a:t>©2013, American Heart Association </a:t>
            </a:r>
          </a:p>
        </p:txBody>
      </p:sp>
      <p:sp>
        <p:nvSpPr>
          <p:cNvPr id="50182" name="Slide Number Placeholder 5">
            <a:extLst>
              <a:ext uri="{FF2B5EF4-FFF2-40B4-BE49-F238E27FC236}">
                <a16:creationId xmlns:a16="http://schemas.microsoft.com/office/drawing/2014/main" id="{4D057D59-4A29-4840-83B6-FEF5B5B096A1}"/>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9354BF-4D25-4186-ADEE-D6943A81595C}" type="slidenum">
              <a:rPr lang="en-US" altLang="en-US" smtClean="0">
                <a:solidFill>
                  <a:srgbClr val="31859C"/>
                </a:solidFill>
                <a:latin typeface="Helvetica" panose="020B0604020202020204" pitchFamily="34" charset="0"/>
              </a:rPr>
              <a:pPr/>
              <a:t>46</a:t>
            </a:fld>
            <a:endParaRPr lang="en-US" altLang="en-US">
              <a:solidFill>
                <a:srgbClr val="31859C"/>
              </a:solidFill>
              <a:latin typeface="Helvetica" panose="020B0604020202020204" pitchFamily="34" charset="0"/>
            </a:endParaRPr>
          </a:p>
        </p:txBody>
      </p:sp>
      <p:sp>
        <p:nvSpPr>
          <p:cNvPr id="8" name="Oval 7">
            <a:extLst>
              <a:ext uri="{FF2B5EF4-FFF2-40B4-BE49-F238E27FC236}">
                <a16:creationId xmlns:a16="http://schemas.microsoft.com/office/drawing/2014/main" id="{910853B9-EB40-4125-95F0-4DFC7426895C}"/>
              </a:ext>
            </a:extLst>
          </p:cNvPr>
          <p:cNvSpPr/>
          <p:nvPr/>
        </p:nvSpPr>
        <p:spPr>
          <a:xfrm>
            <a:off x="914400" y="3687763"/>
            <a:ext cx="2971800" cy="1066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a:extLst>
              <a:ext uri="{FF2B5EF4-FFF2-40B4-BE49-F238E27FC236}">
                <a16:creationId xmlns:a16="http://schemas.microsoft.com/office/drawing/2014/main" id="{F615E9CD-8B72-4BF0-B047-A767303A5C12}"/>
              </a:ext>
            </a:extLst>
          </p:cNvPr>
          <p:cNvSpPr>
            <a:spLocks noGrp="1"/>
          </p:cNvSpPr>
          <p:nvPr>
            <p:ph type="title"/>
          </p:nvPr>
        </p:nvSpPr>
        <p:spPr>
          <a:xfrm>
            <a:off x="26737" y="157163"/>
            <a:ext cx="6629400" cy="400050"/>
          </a:xfrm>
        </p:spPr>
        <p:txBody>
          <a:bodyPr/>
          <a:lstStyle/>
          <a:p>
            <a:r>
              <a:rPr lang="en-US" altLang="en-US" sz="2200" dirty="0">
                <a:solidFill>
                  <a:schemeClr val="bg1"/>
                </a:solidFill>
                <a:latin typeface="Lub Dub Medium" panose="020B0603030403020204" pitchFamily="34" charset="0"/>
                <a:cs typeface="Calibri Light" panose="020F0302020204030204" pitchFamily="34" charset="0"/>
              </a:rPr>
              <a:t>Saving Report Options</a:t>
            </a:r>
          </a:p>
        </p:txBody>
      </p:sp>
      <p:sp>
        <p:nvSpPr>
          <p:cNvPr id="4" name="Date Placeholder 3">
            <a:extLst>
              <a:ext uri="{FF2B5EF4-FFF2-40B4-BE49-F238E27FC236}">
                <a16:creationId xmlns:a16="http://schemas.microsoft.com/office/drawing/2014/main" id="{A5629932-A92B-445F-B913-3FA1E933C3EC}"/>
              </a:ext>
            </a:extLst>
          </p:cNvPr>
          <p:cNvSpPr>
            <a:spLocks noGrp="1"/>
          </p:cNvSpPr>
          <p:nvPr>
            <p:ph type="dt" sz="quarter" idx="14"/>
          </p:nvPr>
        </p:nvSpPr>
        <p:spPr/>
        <p:txBody>
          <a:bodyPr/>
          <a:lstStyle/>
          <a:p>
            <a:pPr>
              <a:defRPr/>
            </a:pPr>
            <a:fld id="{65EE0998-F170-44EB-BCCD-99F79D55B286}" type="datetime1">
              <a:rPr lang="en-US" smtClean="0">
                <a:latin typeface="Lub Dub Medium" panose="020B0603030403020204" pitchFamily="34" charset="0"/>
              </a:rPr>
              <a:pPr>
                <a:defRPr/>
              </a:pPr>
              <a:t>10/21/2018</a:t>
            </a:fld>
            <a:endParaRPr lang="en-US">
              <a:latin typeface="Lub Dub Medium" panose="020B0603030403020204" pitchFamily="34" charset="0"/>
            </a:endParaRPr>
          </a:p>
        </p:txBody>
      </p:sp>
      <p:sp>
        <p:nvSpPr>
          <p:cNvPr id="5" name="Footer Placeholder 4">
            <a:extLst>
              <a:ext uri="{FF2B5EF4-FFF2-40B4-BE49-F238E27FC236}">
                <a16:creationId xmlns:a16="http://schemas.microsoft.com/office/drawing/2014/main" id="{682A0EE9-D37B-4028-BC1A-D074DB1F9A26}"/>
              </a:ext>
            </a:extLst>
          </p:cNvPr>
          <p:cNvSpPr>
            <a:spLocks noGrp="1"/>
          </p:cNvSpPr>
          <p:nvPr>
            <p:ph type="ftr" sz="quarter" idx="15"/>
          </p:nvPr>
        </p:nvSpPr>
        <p:spPr/>
        <p:txBody>
          <a:bodyPr/>
          <a:lstStyle/>
          <a:p>
            <a:pPr>
              <a:defRPr/>
            </a:pPr>
            <a:r>
              <a:rPr lang="en-US" dirty="0">
                <a:latin typeface="Lub Dub Medium" panose="020B0603030403020204" pitchFamily="34" charset="0"/>
              </a:rPr>
              <a:t>©2013, American Heart Association </a:t>
            </a:r>
          </a:p>
        </p:txBody>
      </p:sp>
      <p:sp>
        <p:nvSpPr>
          <p:cNvPr id="52229" name="Slide Number Placeholder 5">
            <a:extLst>
              <a:ext uri="{FF2B5EF4-FFF2-40B4-BE49-F238E27FC236}">
                <a16:creationId xmlns:a16="http://schemas.microsoft.com/office/drawing/2014/main" id="{4F925A5B-8FAB-4FED-8D19-645D186A31E4}"/>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16CB67-7B24-42F3-AEB4-D0F9796B011C}" type="slidenum">
              <a:rPr lang="en-US" altLang="en-US" smtClean="0">
                <a:solidFill>
                  <a:srgbClr val="31859C"/>
                </a:solidFill>
                <a:latin typeface="Lub Dub Medium" panose="020B0603030403020204" pitchFamily="34" charset="0"/>
              </a:rPr>
              <a:pPr/>
              <a:t>47</a:t>
            </a:fld>
            <a:endParaRPr lang="en-US" altLang="en-US">
              <a:solidFill>
                <a:srgbClr val="31859C"/>
              </a:solidFill>
              <a:latin typeface="Lub Dub Medium" panose="020B0603030403020204" pitchFamily="34" charset="0"/>
            </a:endParaRPr>
          </a:p>
        </p:txBody>
      </p:sp>
      <p:pic>
        <p:nvPicPr>
          <p:cNvPr id="52230" name="Picture 11">
            <a:extLst>
              <a:ext uri="{FF2B5EF4-FFF2-40B4-BE49-F238E27FC236}">
                <a16:creationId xmlns:a16="http://schemas.microsoft.com/office/drawing/2014/main" id="{61890420-DCCE-4125-BC61-3747FC03F5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8" y="3181350"/>
            <a:ext cx="2662237" cy="11525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 name="5-Point Star 12">
            <a:extLst>
              <a:ext uri="{FF2B5EF4-FFF2-40B4-BE49-F238E27FC236}">
                <a16:creationId xmlns:a16="http://schemas.microsoft.com/office/drawing/2014/main" id="{E5B42867-BB14-4BDA-9061-C47607CB1B64}"/>
              </a:ext>
            </a:extLst>
          </p:cNvPr>
          <p:cNvSpPr/>
          <p:nvPr/>
        </p:nvSpPr>
        <p:spPr>
          <a:xfrm>
            <a:off x="65088" y="3586163"/>
            <a:ext cx="227012" cy="171450"/>
          </a:xfrm>
          <a:prstGeom prst="star5">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Lub Dub Medium" panose="020B0603030403020204" pitchFamily="34" charset="0"/>
            </a:endParaRPr>
          </a:p>
        </p:txBody>
      </p:sp>
      <p:pic>
        <p:nvPicPr>
          <p:cNvPr id="52232" name="Picture 14">
            <a:extLst>
              <a:ext uri="{FF2B5EF4-FFF2-40B4-BE49-F238E27FC236}">
                <a16:creationId xmlns:a16="http://schemas.microsoft.com/office/drawing/2014/main" id="{C9C09E6B-35A9-402D-8072-F4D50614E5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195388"/>
            <a:ext cx="4200525" cy="11382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2233" name="TextBox 15">
            <a:extLst>
              <a:ext uri="{FF2B5EF4-FFF2-40B4-BE49-F238E27FC236}">
                <a16:creationId xmlns:a16="http://schemas.microsoft.com/office/drawing/2014/main" id="{BCB27D30-08FE-4AF7-8B32-7D650F003E8B}"/>
              </a:ext>
            </a:extLst>
          </p:cNvPr>
          <p:cNvSpPr txBox="1">
            <a:spLocks noChangeArrowheads="1"/>
          </p:cNvSpPr>
          <p:nvPr/>
        </p:nvSpPr>
        <p:spPr bwMode="auto">
          <a:xfrm>
            <a:off x="36513" y="922338"/>
            <a:ext cx="4992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400" dirty="0">
                <a:latin typeface="Lub Dub Medium" panose="020B0603030403020204" pitchFamily="34" charset="0"/>
              </a:rPr>
              <a:t>1.) Scroll to bottom of “Configurable Measure Reports:</a:t>
            </a:r>
          </a:p>
        </p:txBody>
      </p:sp>
      <p:sp>
        <p:nvSpPr>
          <p:cNvPr id="52234" name="TextBox 17">
            <a:extLst>
              <a:ext uri="{FF2B5EF4-FFF2-40B4-BE49-F238E27FC236}">
                <a16:creationId xmlns:a16="http://schemas.microsoft.com/office/drawing/2014/main" id="{6D849D7D-6D0C-4290-8EC1-49D4F5615CAD}"/>
              </a:ext>
            </a:extLst>
          </p:cNvPr>
          <p:cNvSpPr txBox="1">
            <a:spLocks noChangeArrowheads="1"/>
          </p:cNvSpPr>
          <p:nvPr/>
        </p:nvSpPr>
        <p:spPr bwMode="auto">
          <a:xfrm>
            <a:off x="36513" y="2782888"/>
            <a:ext cx="4505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Lub Dub Medium" panose="020B0603030403020204" pitchFamily="34" charset="0"/>
              </a:rPr>
              <a:t>2.) Click on Reports Tab:</a:t>
            </a:r>
          </a:p>
        </p:txBody>
      </p:sp>
      <p:pic>
        <p:nvPicPr>
          <p:cNvPr id="52235" name="Picture 18">
            <a:extLst>
              <a:ext uri="{FF2B5EF4-FFF2-40B4-BE49-F238E27FC236}">
                <a16:creationId xmlns:a16="http://schemas.microsoft.com/office/drawing/2014/main" id="{6FA3DCAE-BBC3-4C3B-BEC7-7835E1E618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44900" y="2949575"/>
            <a:ext cx="2693988" cy="15652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2236" name="TextBox 19">
            <a:extLst>
              <a:ext uri="{FF2B5EF4-FFF2-40B4-BE49-F238E27FC236}">
                <a16:creationId xmlns:a16="http://schemas.microsoft.com/office/drawing/2014/main" id="{B85DB161-88DD-4607-94EA-BA0BE79B3AC3}"/>
              </a:ext>
            </a:extLst>
          </p:cNvPr>
          <p:cNvSpPr txBox="1">
            <a:spLocks noChangeArrowheads="1"/>
          </p:cNvSpPr>
          <p:nvPr/>
        </p:nvSpPr>
        <p:spPr bwMode="auto">
          <a:xfrm>
            <a:off x="3644900" y="2438400"/>
            <a:ext cx="320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Lub Dub Medium" panose="020B0603030403020204" pitchFamily="34" charset="0"/>
              </a:rPr>
              <a:t>3.) Select time period and click on report:</a:t>
            </a:r>
          </a:p>
        </p:txBody>
      </p:sp>
      <p:sp>
        <p:nvSpPr>
          <p:cNvPr id="6" name="Rectangle 5">
            <a:extLst>
              <a:ext uri="{FF2B5EF4-FFF2-40B4-BE49-F238E27FC236}">
                <a16:creationId xmlns:a16="http://schemas.microsoft.com/office/drawing/2014/main" id="{3FD9FDDB-471F-4BCB-91F8-CB1B0741B91F}"/>
              </a:ext>
            </a:extLst>
          </p:cNvPr>
          <p:cNvSpPr/>
          <p:nvPr/>
        </p:nvSpPr>
        <p:spPr>
          <a:xfrm>
            <a:off x="50800" y="1855788"/>
            <a:ext cx="877888"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Lub Dub Medium" panose="020B0603030403020204" pitchFamily="34" charset="0"/>
            </a:endParaRPr>
          </a:p>
        </p:txBody>
      </p:sp>
      <p:sp>
        <p:nvSpPr>
          <p:cNvPr id="19" name="Rectangle 18">
            <a:extLst>
              <a:ext uri="{FF2B5EF4-FFF2-40B4-BE49-F238E27FC236}">
                <a16:creationId xmlns:a16="http://schemas.microsoft.com/office/drawing/2014/main" id="{A1DE51E9-C5CC-4D3F-8A91-9DF659DDB074}"/>
              </a:ext>
            </a:extLst>
          </p:cNvPr>
          <p:cNvSpPr/>
          <p:nvPr/>
        </p:nvSpPr>
        <p:spPr>
          <a:xfrm>
            <a:off x="3527425" y="4238625"/>
            <a:ext cx="877888"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Lub Dub Medium" panose="020B0603030403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BBA054-51C1-4F45-A966-F5FBC125E2A5}"/>
              </a:ext>
            </a:extLst>
          </p:cNvPr>
          <p:cNvPicPr>
            <a:picLocks noChangeAspect="1"/>
          </p:cNvPicPr>
          <p:nvPr/>
        </p:nvPicPr>
        <p:blipFill rotWithShape="1">
          <a:blip r:embed="rId3"/>
          <a:srcRect r="3804"/>
          <a:stretch/>
        </p:blipFill>
        <p:spPr>
          <a:xfrm>
            <a:off x="3542004" y="3242752"/>
            <a:ext cx="3336938" cy="1691198"/>
          </a:xfrm>
          <a:prstGeom prst="rect">
            <a:avLst/>
          </a:prstGeom>
        </p:spPr>
      </p:pic>
      <p:sp>
        <p:nvSpPr>
          <p:cNvPr id="3" name="Title 2">
            <a:extLst>
              <a:ext uri="{FF2B5EF4-FFF2-40B4-BE49-F238E27FC236}">
                <a16:creationId xmlns:a16="http://schemas.microsoft.com/office/drawing/2014/main" id="{300F73C2-61A3-49C0-93D8-CEA0968086AF}"/>
              </a:ext>
            </a:extLst>
          </p:cNvPr>
          <p:cNvSpPr>
            <a:spLocks noGrp="1"/>
          </p:cNvSpPr>
          <p:nvPr>
            <p:ph type="title"/>
          </p:nvPr>
        </p:nvSpPr>
        <p:spPr>
          <a:xfrm>
            <a:off x="0" y="101600"/>
            <a:ext cx="6629400" cy="400050"/>
          </a:xfrm>
        </p:spPr>
        <p:txBody>
          <a:bodyPr/>
          <a:lstStyle/>
          <a:p>
            <a:r>
              <a:rPr lang="en-US" sz="2200" dirty="0">
                <a:solidFill>
                  <a:schemeClr val="bg1"/>
                </a:solidFill>
                <a:latin typeface="Lub Dub Medium" panose="020B0603030403020204" pitchFamily="34" charset="0"/>
                <a:cs typeface="Calibri Light" panose="020F0302020204030204" pitchFamily="34" charset="0"/>
              </a:rPr>
              <a:t>Dissemination </a:t>
            </a:r>
          </a:p>
        </p:txBody>
      </p:sp>
      <p:sp>
        <p:nvSpPr>
          <p:cNvPr id="4" name="Date Placeholder 3">
            <a:extLst>
              <a:ext uri="{FF2B5EF4-FFF2-40B4-BE49-F238E27FC236}">
                <a16:creationId xmlns:a16="http://schemas.microsoft.com/office/drawing/2014/main" id="{88A72BCC-3C96-43D0-8117-E8A081DE0A82}"/>
              </a:ext>
            </a:extLst>
          </p:cNvPr>
          <p:cNvSpPr>
            <a:spLocks noGrp="1"/>
          </p:cNvSpPr>
          <p:nvPr>
            <p:ph type="dt" sz="half" idx="10"/>
          </p:nvPr>
        </p:nvSpPr>
        <p:spPr/>
        <p:txBody>
          <a:bodyPr/>
          <a:lstStyle/>
          <a:p>
            <a:pPr>
              <a:defRPr/>
            </a:pPr>
            <a:fld id="{A578BD61-6724-458E-B7CD-1037DE7D38F0}" type="datetime1">
              <a:rPr lang="en-US" smtClean="0"/>
              <a:pPr>
                <a:defRPr/>
              </a:pPr>
              <a:t>10/21/2018</a:t>
            </a:fld>
            <a:endParaRPr lang="en-US"/>
          </a:p>
        </p:txBody>
      </p:sp>
      <p:sp>
        <p:nvSpPr>
          <p:cNvPr id="5" name="Footer Placeholder 4">
            <a:extLst>
              <a:ext uri="{FF2B5EF4-FFF2-40B4-BE49-F238E27FC236}">
                <a16:creationId xmlns:a16="http://schemas.microsoft.com/office/drawing/2014/main" id="{3C51CD59-3102-4766-AF4C-757063F5EB11}"/>
              </a:ext>
            </a:extLst>
          </p:cNvPr>
          <p:cNvSpPr>
            <a:spLocks noGrp="1"/>
          </p:cNvSpPr>
          <p:nvPr>
            <p:ph type="ftr" sz="quarter" idx="11"/>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42663958-AF32-4EF7-AA53-1AD78B119B93}"/>
              </a:ext>
            </a:extLst>
          </p:cNvPr>
          <p:cNvSpPr>
            <a:spLocks noGrp="1"/>
          </p:cNvSpPr>
          <p:nvPr>
            <p:ph type="sldNum" sz="quarter" idx="12"/>
          </p:nvPr>
        </p:nvSpPr>
        <p:spPr/>
        <p:txBody>
          <a:bodyPr/>
          <a:lstStyle/>
          <a:p>
            <a:pPr>
              <a:defRPr/>
            </a:pPr>
            <a:fld id="{D5D77205-C95B-4FB7-B7D0-747D1521D64D}" type="slidenum">
              <a:rPr lang="en-US" smtClean="0"/>
              <a:pPr>
                <a:defRPr/>
              </a:pPr>
              <a:t>48</a:t>
            </a:fld>
            <a:endParaRPr lang="en-US"/>
          </a:p>
        </p:txBody>
      </p:sp>
      <p:pic>
        <p:nvPicPr>
          <p:cNvPr id="7" name="Picture 6">
            <a:extLst>
              <a:ext uri="{FF2B5EF4-FFF2-40B4-BE49-F238E27FC236}">
                <a16:creationId xmlns:a16="http://schemas.microsoft.com/office/drawing/2014/main" id="{0A179418-E781-4A1E-8F0F-1577319CAF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115" y="3240898"/>
            <a:ext cx="3386104" cy="169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8D823FB-62E4-4312-9389-D1BCD50A24DB}"/>
              </a:ext>
            </a:extLst>
          </p:cNvPr>
          <p:cNvPicPr>
            <a:picLocks noChangeAspect="1"/>
          </p:cNvPicPr>
          <p:nvPr/>
        </p:nvPicPr>
        <p:blipFill>
          <a:blip r:embed="rId5"/>
          <a:stretch>
            <a:fillRect/>
          </a:stretch>
        </p:blipFill>
        <p:spPr>
          <a:xfrm>
            <a:off x="787292" y="695788"/>
            <a:ext cx="5283416" cy="2437160"/>
          </a:xfrm>
          <a:prstGeom prst="rect">
            <a:avLst/>
          </a:prstGeom>
        </p:spPr>
      </p:pic>
    </p:spTree>
    <p:extLst>
      <p:ext uri="{BB962C8B-B14F-4D97-AF65-F5344CB8AC3E}">
        <p14:creationId xmlns:p14="http://schemas.microsoft.com/office/powerpoint/2010/main" val="136884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a:extLst>
              <a:ext uri="{FF2B5EF4-FFF2-40B4-BE49-F238E27FC236}">
                <a16:creationId xmlns:a16="http://schemas.microsoft.com/office/drawing/2014/main" id="{48A915C2-3019-4FE1-85F4-58FBACC5D2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25" y="661988"/>
            <a:ext cx="5903913"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itle 2">
            <a:extLst>
              <a:ext uri="{FF2B5EF4-FFF2-40B4-BE49-F238E27FC236}">
                <a16:creationId xmlns:a16="http://schemas.microsoft.com/office/drawing/2014/main" id="{98E43B29-29AB-452A-A6AB-7DE0D2ABCC21}"/>
              </a:ext>
            </a:extLst>
          </p:cNvPr>
          <p:cNvSpPr>
            <a:spLocks noGrp="1"/>
          </p:cNvSpPr>
          <p:nvPr>
            <p:ph type="title"/>
          </p:nvPr>
        </p:nvSpPr>
        <p:spPr>
          <a:xfrm>
            <a:off x="114300" y="133350"/>
            <a:ext cx="6629400" cy="400050"/>
          </a:xfrm>
        </p:spPr>
        <p:txBody>
          <a:bodyPr/>
          <a:lstStyle/>
          <a:p>
            <a:r>
              <a:rPr lang="en-US" altLang="en-US" sz="2200" dirty="0">
                <a:solidFill>
                  <a:schemeClr val="bg1"/>
                </a:solidFill>
                <a:latin typeface="Lub Dub Medium" panose="020B0603030403020204" pitchFamily="34" charset="0"/>
                <a:cs typeface="Calibri Light" panose="020F0302020204030204" pitchFamily="34" charset="0"/>
              </a:rPr>
              <a:t>Patient Education – Resources </a:t>
            </a:r>
          </a:p>
        </p:txBody>
      </p:sp>
      <p:sp>
        <p:nvSpPr>
          <p:cNvPr id="4" name="Date Placeholder 3">
            <a:extLst>
              <a:ext uri="{FF2B5EF4-FFF2-40B4-BE49-F238E27FC236}">
                <a16:creationId xmlns:a16="http://schemas.microsoft.com/office/drawing/2014/main" id="{9CD0BF3A-C62D-4004-83E5-E33E38B93DCD}"/>
              </a:ext>
            </a:extLst>
          </p:cNvPr>
          <p:cNvSpPr>
            <a:spLocks noGrp="1"/>
          </p:cNvSpPr>
          <p:nvPr>
            <p:ph type="dt" sz="quarter" idx="14"/>
          </p:nvPr>
        </p:nvSpPr>
        <p:spPr/>
        <p:txBody>
          <a:bodyPr/>
          <a:lstStyle/>
          <a:p>
            <a:pPr>
              <a:defRPr/>
            </a:pPr>
            <a:fld id="{65EE0998-F170-44EB-BCCD-99F79D55B286}" type="datetime1">
              <a:rPr lang="en-US" smtClean="0"/>
              <a:pPr>
                <a:defRPr/>
              </a:pPr>
              <a:t>10/21/2018</a:t>
            </a:fld>
            <a:endParaRPr lang="en-US"/>
          </a:p>
        </p:txBody>
      </p:sp>
      <p:sp>
        <p:nvSpPr>
          <p:cNvPr id="5" name="Footer Placeholder 4">
            <a:extLst>
              <a:ext uri="{FF2B5EF4-FFF2-40B4-BE49-F238E27FC236}">
                <a16:creationId xmlns:a16="http://schemas.microsoft.com/office/drawing/2014/main" id="{2E6F5B5A-4143-44FE-B342-3D81B429EB6A}"/>
              </a:ext>
            </a:extLst>
          </p:cNvPr>
          <p:cNvSpPr>
            <a:spLocks noGrp="1"/>
          </p:cNvSpPr>
          <p:nvPr>
            <p:ph type="ftr" sz="quarter" idx="15"/>
          </p:nvPr>
        </p:nvSpPr>
        <p:spPr/>
        <p:txBody>
          <a:bodyPr/>
          <a:lstStyle/>
          <a:p>
            <a:pPr>
              <a:defRPr/>
            </a:pPr>
            <a:r>
              <a:rPr lang="en-US"/>
              <a:t>©2013, American Heart Association </a:t>
            </a:r>
          </a:p>
        </p:txBody>
      </p:sp>
      <p:sp>
        <p:nvSpPr>
          <p:cNvPr id="58374" name="Slide Number Placeholder 5">
            <a:extLst>
              <a:ext uri="{FF2B5EF4-FFF2-40B4-BE49-F238E27FC236}">
                <a16:creationId xmlns:a16="http://schemas.microsoft.com/office/drawing/2014/main" id="{533F7F02-ADF4-47A5-88B7-C16E2EF1D868}"/>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5DC5F79-A1CE-4403-A91C-F48CBC22D893}" type="slidenum">
              <a:rPr lang="en-US" altLang="en-US" smtClean="0">
                <a:solidFill>
                  <a:srgbClr val="31859C"/>
                </a:solidFill>
                <a:latin typeface="Helvetica" panose="020B0604020202020204" pitchFamily="34" charset="0"/>
              </a:rPr>
              <a:pPr/>
              <a:t>49</a:t>
            </a:fld>
            <a:endParaRPr lang="en-US" altLang="en-US">
              <a:solidFill>
                <a:srgbClr val="31859C"/>
              </a:solidFill>
              <a:latin typeface="Helvetica" panose="020B0604020202020204" pitchFamily="34" charset="0"/>
            </a:endParaRPr>
          </a:p>
        </p:txBody>
      </p:sp>
      <p:sp>
        <p:nvSpPr>
          <p:cNvPr id="8" name="Oval 7">
            <a:extLst>
              <a:ext uri="{FF2B5EF4-FFF2-40B4-BE49-F238E27FC236}">
                <a16:creationId xmlns:a16="http://schemas.microsoft.com/office/drawing/2014/main" id="{4ED9A624-0FA0-429A-81A6-37B64B780B27}"/>
              </a:ext>
            </a:extLst>
          </p:cNvPr>
          <p:cNvSpPr/>
          <p:nvPr/>
        </p:nvSpPr>
        <p:spPr>
          <a:xfrm>
            <a:off x="1714500" y="4522788"/>
            <a:ext cx="876300" cy="431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A7CC35B-51A9-47A9-9639-21432915FD2F}"/>
              </a:ext>
            </a:extLst>
          </p:cNvPr>
          <p:cNvSpPr>
            <a:spLocks noGrp="1"/>
          </p:cNvSpPr>
          <p:nvPr>
            <p:ph type="subTitle" idx="1"/>
          </p:nvPr>
        </p:nvSpPr>
        <p:spPr>
          <a:xfrm>
            <a:off x="102162" y="742950"/>
            <a:ext cx="6629400" cy="3257550"/>
          </a:xfrm>
        </p:spPr>
        <p:txBody>
          <a:bodyPr/>
          <a:lstStyle/>
          <a:p>
            <a:pPr marL="171450" indent="-171450">
              <a:buFont typeface="Arial" panose="020B0604020202020204" pitchFamily="34" charset="0"/>
              <a:buChar char="•"/>
              <a:defRPr/>
            </a:pPr>
            <a:r>
              <a:rPr lang="en-US" sz="1800" dirty="0">
                <a:latin typeface="Lub Dub Medium" panose="020B0603030403020204" pitchFamily="34" charset="0"/>
                <a:cs typeface="Calibri Light" panose="020F0302020204030204" pitchFamily="34" charset="0"/>
              </a:rPr>
              <a:t>Systems of Care </a:t>
            </a:r>
          </a:p>
          <a:p>
            <a:pPr marL="171450" indent="-171450">
              <a:buFont typeface="Arial" panose="020B0604020202020204" pitchFamily="34" charset="0"/>
              <a:buChar char="•"/>
              <a:defRPr/>
            </a:pPr>
            <a:r>
              <a:rPr lang="en-US" sz="1800" dirty="0">
                <a:latin typeface="Lub Dub Medium" panose="020B0603030403020204" pitchFamily="34" charset="0"/>
                <a:cs typeface="Calibri Light" panose="020F0302020204030204" pitchFamily="34" charset="0"/>
              </a:rPr>
              <a:t>Hospital Performance Improvement </a:t>
            </a:r>
          </a:p>
          <a:p>
            <a:pPr marL="171450" indent="-171450">
              <a:buFont typeface="Arial" panose="020B0604020202020204" pitchFamily="34" charset="0"/>
              <a:buChar char="•"/>
              <a:defRPr/>
            </a:pPr>
            <a:r>
              <a:rPr lang="en-US" sz="1800" dirty="0">
                <a:latin typeface="Lub Dub Medium" panose="020B0603030403020204" pitchFamily="34" charset="0"/>
                <a:cs typeface="Calibri Light" panose="020F0302020204030204" pitchFamily="34" charset="0"/>
              </a:rPr>
              <a:t>Trend Reports</a:t>
            </a:r>
          </a:p>
          <a:p>
            <a:pPr marL="171450" indent="-171450">
              <a:buFont typeface="Arial" panose="020B0604020202020204" pitchFamily="34" charset="0"/>
              <a:buChar char="•"/>
              <a:defRPr/>
            </a:pPr>
            <a:r>
              <a:rPr lang="en-US" sz="1800" dirty="0">
                <a:latin typeface="Lub Dub Medium" panose="020B0603030403020204" pitchFamily="34" charset="0"/>
                <a:cs typeface="Calibri Light" panose="020F0302020204030204" pitchFamily="34" charset="0"/>
              </a:rPr>
              <a:t>Benchmark Data – ICAHN, state, national </a:t>
            </a:r>
          </a:p>
          <a:p>
            <a:pPr marL="171450" indent="-171450">
              <a:buFont typeface="Arial" panose="020B0604020202020204" pitchFamily="34" charset="0"/>
              <a:buChar char="•"/>
              <a:defRPr/>
            </a:pPr>
            <a:r>
              <a:rPr lang="en-US" sz="1800" dirty="0">
                <a:latin typeface="Lub Dub Medium" panose="020B0603030403020204" pitchFamily="34" charset="0"/>
                <a:cs typeface="Calibri Light" panose="020F0302020204030204" pitchFamily="34" charset="0"/>
              </a:rPr>
              <a:t>Data collection for IDPH Acute Stroke Ready Hospital designation  </a:t>
            </a:r>
          </a:p>
          <a:p>
            <a:pPr marL="171450" indent="-171450">
              <a:buFont typeface="Arial" panose="020B0604020202020204" pitchFamily="34" charset="0"/>
              <a:buChar char="•"/>
              <a:defRPr/>
            </a:pPr>
            <a:r>
              <a:rPr lang="en-US" sz="1800" dirty="0">
                <a:latin typeface="Lub Dub Medium" panose="020B0603030403020204" pitchFamily="34" charset="0"/>
                <a:cs typeface="Calibri Light" panose="020F0302020204030204" pitchFamily="34" charset="0"/>
              </a:rPr>
              <a:t>Time Tracker Report</a:t>
            </a:r>
          </a:p>
          <a:p>
            <a:pPr>
              <a:defRPr/>
            </a:pPr>
            <a:endParaRPr lang="en-US" dirty="0"/>
          </a:p>
        </p:txBody>
      </p:sp>
      <p:sp>
        <p:nvSpPr>
          <p:cNvPr id="7171" name="Title 2">
            <a:extLst>
              <a:ext uri="{FF2B5EF4-FFF2-40B4-BE49-F238E27FC236}">
                <a16:creationId xmlns:a16="http://schemas.microsoft.com/office/drawing/2014/main" id="{BE401893-483A-4677-A1C1-4BF636217EBF}"/>
              </a:ext>
            </a:extLst>
          </p:cNvPr>
          <p:cNvSpPr>
            <a:spLocks noGrp="1"/>
          </p:cNvSpPr>
          <p:nvPr>
            <p:ph type="title"/>
          </p:nvPr>
        </p:nvSpPr>
        <p:spPr>
          <a:xfrm>
            <a:off x="119063" y="133350"/>
            <a:ext cx="6629400" cy="400050"/>
          </a:xfrm>
        </p:spPr>
        <p:txBody>
          <a:bodyPr/>
          <a:lstStyle/>
          <a:p>
            <a:r>
              <a:rPr lang="en-US" altLang="en-US" sz="2000" dirty="0">
                <a:solidFill>
                  <a:schemeClr val="bg1"/>
                </a:solidFill>
                <a:latin typeface="Lub Dub Medium" panose="020B0603030403020204" pitchFamily="34" charset="0"/>
                <a:cs typeface="Calibri Light" panose="020F0302020204030204" pitchFamily="34" charset="0"/>
              </a:rPr>
              <a:t>Get With The Guidelines</a:t>
            </a:r>
            <a:r>
              <a:rPr lang="en-US" altLang="en-US" sz="2000" dirty="0">
                <a:solidFill>
                  <a:schemeClr val="bg1"/>
                </a:solidFill>
                <a:latin typeface="Lub Dub Medium" panose="020B0603030403020204" pitchFamily="34" charset="0"/>
                <a:cs typeface="Calibri" panose="020F0502020204030204" pitchFamily="34" charset="0"/>
              </a:rPr>
              <a:t>® (GWTG)</a:t>
            </a:r>
            <a:r>
              <a:rPr lang="en-US" altLang="en-US" sz="2000" dirty="0">
                <a:solidFill>
                  <a:schemeClr val="bg1"/>
                </a:solidFill>
                <a:latin typeface="Lub Dub Medium" panose="020B0603030403020204" pitchFamily="34" charset="0"/>
                <a:cs typeface="Calibri Light" panose="020F0302020204030204" pitchFamily="34" charset="0"/>
              </a:rPr>
              <a:t> </a:t>
            </a:r>
          </a:p>
        </p:txBody>
      </p:sp>
      <p:sp>
        <p:nvSpPr>
          <p:cNvPr id="4" name="Date Placeholder 3">
            <a:extLst>
              <a:ext uri="{FF2B5EF4-FFF2-40B4-BE49-F238E27FC236}">
                <a16:creationId xmlns:a16="http://schemas.microsoft.com/office/drawing/2014/main" id="{906295F8-0E03-4A2F-92BD-71207704E5F5}"/>
              </a:ext>
            </a:extLst>
          </p:cNvPr>
          <p:cNvSpPr>
            <a:spLocks noGrp="1"/>
          </p:cNvSpPr>
          <p:nvPr>
            <p:ph type="dt" sz="quarter" idx="10"/>
          </p:nvPr>
        </p:nvSpPr>
        <p:spPr/>
        <p:txBody>
          <a:bodyPr/>
          <a:lstStyle/>
          <a:p>
            <a:pPr>
              <a:defRPr/>
            </a:pPr>
            <a:fld id="{C4CBD269-1C40-4A6B-A0FF-73685CB58325}" type="datetime1">
              <a:rPr lang="en-US" smtClean="0"/>
              <a:pPr>
                <a:defRPr/>
              </a:pPr>
              <a:t>10/21/2018</a:t>
            </a:fld>
            <a:endParaRPr lang="en-US"/>
          </a:p>
        </p:txBody>
      </p:sp>
      <p:sp>
        <p:nvSpPr>
          <p:cNvPr id="5" name="Footer Placeholder 4">
            <a:extLst>
              <a:ext uri="{FF2B5EF4-FFF2-40B4-BE49-F238E27FC236}">
                <a16:creationId xmlns:a16="http://schemas.microsoft.com/office/drawing/2014/main" id="{785C0A3B-FF4A-4B48-A052-C929C97167A6}"/>
              </a:ext>
            </a:extLst>
          </p:cNvPr>
          <p:cNvSpPr>
            <a:spLocks noGrp="1"/>
          </p:cNvSpPr>
          <p:nvPr>
            <p:ph type="ftr" sz="quarter" idx="11"/>
          </p:nvPr>
        </p:nvSpPr>
        <p:spPr/>
        <p:txBody>
          <a:bodyPr/>
          <a:lstStyle/>
          <a:p>
            <a:pPr>
              <a:defRPr/>
            </a:pPr>
            <a:r>
              <a:rPr lang="en-US"/>
              <a:t>©2013, American Heart Association </a:t>
            </a:r>
          </a:p>
        </p:txBody>
      </p:sp>
      <p:sp>
        <p:nvSpPr>
          <p:cNvPr id="7174" name="Slide Number Placeholder 5">
            <a:extLst>
              <a:ext uri="{FF2B5EF4-FFF2-40B4-BE49-F238E27FC236}">
                <a16:creationId xmlns:a16="http://schemas.microsoft.com/office/drawing/2014/main" id="{1FC32F11-7314-4507-9BD4-8F5B4D97D8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45473BF-88CA-4676-B2B3-3D3F56669105}" type="slidenum">
              <a:rPr lang="en-US" altLang="en-US" smtClean="0">
                <a:solidFill>
                  <a:srgbClr val="31859C"/>
                </a:solidFill>
                <a:latin typeface="Helvetica" panose="020B0604020202020204" pitchFamily="34" charset="0"/>
              </a:rPr>
              <a:pPr/>
              <a:t>5</a:t>
            </a:fld>
            <a:endParaRPr lang="en-US" altLang="en-US">
              <a:solidFill>
                <a:srgbClr val="31859C"/>
              </a:solidFill>
              <a:latin typeface="Helvetica"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7">
            <a:extLst>
              <a:ext uri="{FF2B5EF4-FFF2-40B4-BE49-F238E27FC236}">
                <a16:creationId xmlns:a16="http://schemas.microsoft.com/office/drawing/2014/main" id="{C19083DB-D9B7-4D44-A953-318838C5C7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1063" y="1716088"/>
            <a:ext cx="21240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le 2">
            <a:extLst>
              <a:ext uri="{FF2B5EF4-FFF2-40B4-BE49-F238E27FC236}">
                <a16:creationId xmlns:a16="http://schemas.microsoft.com/office/drawing/2014/main" id="{DD085944-0D4F-49E5-B9E0-1CC6AC1CBFF5}"/>
              </a:ext>
            </a:extLst>
          </p:cNvPr>
          <p:cNvSpPr>
            <a:spLocks noGrp="1"/>
          </p:cNvSpPr>
          <p:nvPr>
            <p:ph type="title"/>
          </p:nvPr>
        </p:nvSpPr>
        <p:spPr>
          <a:xfrm>
            <a:off x="-28575" y="158750"/>
            <a:ext cx="6629400" cy="400050"/>
          </a:xfrm>
        </p:spPr>
        <p:txBody>
          <a:bodyPr/>
          <a:lstStyle/>
          <a:p>
            <a:r>
              <a:rPr lang="en-US" altLang="en-US" sz="2200" dirty="0">
                <a:solidFill>
                  <a:schemeClr val="bg1"/>
                </a:solidFill>
                <a:latin typeface="Lub Dub Medium" panose="020B0603030403020204" pitchFamily="34" charset="0"/>
                <a:cs typeface="Calibri Light" panose="020F0302020204030204" pitchFamily="34" charset="0"/>
              </a:rPr>
              <a:t>My Account</a:t>
            </a:r>
          </a:p>
        </p:txBody>
      </p:sp>
      <p:sp>
        <p:nvSpPr>
          <p:cNvPr id="4" name="Date Placeholder 3">
            <a:extLst>
              <a:ext uri="{FF2B5EF4-FFF2-40B4-BE49-F238E27FC236}">
                <a16:creationId xmlns:a16="http://schemas.microsoft.com/office/drawing/2014/main" id="{F0B88CC5-4C5D-461D-B276-DCFA3339CDC1}"/>
              </a:ext>
            </a:extLst>
          </p:cNvPr>
          <p:cNvSpPr>
            <a:spLocks noGrp="1"/>
          </p:cNvSpPr>
          <p:nvPr>
            <p:ph type="dt" sz="quarter" idx="14"/>
          </p:nvPr>
        </p:nvSpPr>
        <p:spPr/>
        <p:txBody>
          <a:bodyPr/>
          <a:lstStyle/>
          <a:p>
            <a:pPr>
              <a:defRPr/>
            </a:pPr>
            <a:fld id="{65EE0998-F170-44EB-BCCD-99F79D55B286}" type="datetime1">
              <a:rPr lang="en-US" smtClean="0"/>
              <a:pPr>
                <a:defRPr/>
              </a:pPr>
              <a:t>10/21/2018</a:t>
            </a:fld>
            <a:endParaRPr lang="en-US"/>
          </a:p>
        </p:txBody>
      </p:sp>
      <p:sp>
        <p:nvSpPr>
          <p:cNvPr id="5" name="Footer Placeholder 4">
            <a:extLst>
              <a:ext uri="{FF2B5EF4-FFF2-40B4-BE49-F238E27FC236}">
                <a16:creationId xmlns:a16="http://schemas.microsoft.com/office/drawing/2014/main" id="{646A306A-13A5-42C8-B2C4-3273A1045C16}"/>
              </a:ext>
            </a:extLst>
          </p:cNvPr>
          <p:cNvSpPr>
            <a:spLocks noGrp="1"/>
          </p:cNvSpPr>
          <p:nvPr>
            <p:ph type="ftr" sz="quarter" idx="15"/>
          </p:nvPr>
        </p:nvSpPr>
        <p:spPr/>
        <p:txBody>
          <a:bodyPr/>
          <a:lstStyle/>
          <a:p>
            <a:pPr>
              <a:defRPr/>
            </a:pPr>
            <a:r>
              <a:rPr lang="en-US"/>
              <a:t>©2013, American Heart Association </a:t>
            </a:r>
          </a:p>
        </p:txBody>
      </p:sp>
      <p:sp>
        <p:nvSpPr>
          <p:cNvPr id="60422" name="Slide Number Placeholder 5">
            <a:extLst>
              <a:ext uri="{FF2B5EF4-FFF2-40B4-BE49-F238E27FC236}">
                <a16:creationId xmlns:a16="http://schemas.microsoft.com/office/drawing/2014/main" id="{36163467-4052-4424-B7F8-BA1A3E1A1DD4}"/>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D613D08-EA28-48CE-BCD8-74756F700CC9}" type="slidenum">
              <a:rPr lang="en-US" altLang="en-US" smtClean="0">
                <a:solidFill>
                  <a:srgbClr val="31859C"/>
                </a:solidFill>
                <a:latin typeface="Helvetica" panose="020B0604020202020204" pitchFamily="34" charset="0"/>
              </a:rPr>
              <a:pPr/>
              <a:t>50</a:t>
            </a:fld>
            <a:endParaRPr lang="en-US" altLang="en-US">
              <a:solidFill>
                <a:srgbClr val="31859C"/>
              </a:solidFill>
              <a:latin typeface="Helvetica" panose="020B0604020202020204" pitchFamily="34" charset="0"/>
            </a:endParaRPr>
          </a:p>
        </p:txBody>
      </p:sp>
      <p:graphicFrame>
        <p:nvGraphicFramePr>
          <p:cNvPr id="60423" name="Object 6">
            <a:extLst>
              <a:ext uri="{FF2B5EF4-FFF2-40B4-BE49-F238E27FC236}">
                <a16:creationId xmlns:a16="http://schemas.microsoft.com/office/drawing/2014/main" id="{AF83B62D-E94E-4CDB-9F11-4226D6500EC5}"/>
              </a:ext>
            </a:extLst>
          </p:cNvPr>
          <p:cNvGraphicFramePr>
            <a:graphicFrameLocks noChangeAspect="1"/>
          </p:cNvGraphicFramePr>
          <p:nvPr/>
        </p:nvGraphicFramePr>
        <p:xfrm>
          <a:off x="98425" y="798513"/>
          <a:ext cx="6019800" cy="504825"/>
        </p:xfrm>
        <a:graphic>
          <a:graphicData uri="http://schemas.openxmlformats.org/presentationml/2006/ole">
            <mc:AlternateContent xmlns:mc="http://schemas.openxmlformats.org/markup-compatibility/2006">
              <mc:Choice xmlns:v="urn:schemas-microsoft-com:vml" Requires="v">
                <p:oleObj spid="_x0000_s60592" name="Bitmap Image" r:id="rId5" imgW="0" imgH="0" progId="Paint.Picture">
                  <p:embed/>
                </p:oleObj>
              </mc:Choice>
              <mc:Fallback>
                <p:oleObj name="Bitmap Image" r:id="rId5" imgW="0" imgH="0"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25" y="798513"/>
                        <a:ext cx="6019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0424" name="Picture 8">
            <a:extLst>
              <a:ext uri="{FF2B5EF4-FFF2-40B4-BE49-F238E27FC236}">
                <a16:creationId xmlns:a16="http://schemas.microsoft.com/office/drawing/2014/main" id="{BD8C152E-DD74-4E5E-A0CC-CFA25C2B4EC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3409950"/>
            <a:ext cx="16287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727A33FD-E8E8-414B-9157-608A6954C97B}"/>
              </a:ext>
            </a:extLst>
          </p:cNvPr>
          <p:cNvCxnSpPr/>
          <p:nvPr/>
        </p:nvCxnSpPr>
        <p:spPr>
          <a:xfrm flipH="1">
            <a:off x="3005138" y="1123950"/>
            <a:ext cx="2557462" cy="914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F659627-F86C-4C73-A799-0103FBC9A649}"/>
              </a:ext>
            </a:extLst>
          </p:cNvPr>
          <p:cNvCxnSpPr/>
          <p:nvPr/>
        </p:nvCxnSpPr>
        <p:spPr>
          <a:xfrm>
            <a:off x="2209800" y="3287713"/>
            <a:ext cx="1524000" cy="7048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EB9163-247E-4ECC-8D6C-6D7937CEC2EA}"/>
              </a:ext>
            </a:extLst>
          </p:cNvPr>
          <p:cNvSpPr>
            <a:spLocks noGrp="1"/>
          </p:cNvSpPr>
          <p:nvPr>
            <p:ph type="body" sz="quarter" idx="13"/>
          </p:nvPr>
        </p:nvSpPr>
        <p:spPr>
          <a:xfrm>
            <a:off x="0" y="895350"/>
            <a:ext cx="6629400" cy="2019300"/>
          </a:xfrm>
        </p:spPr>
        <p:txBody>
          <a:bodyPr/>
          <a:lstStyle/>
          <a:p>
            <a:r>
              <a:rPr lang="en-US" sz="1400" dirty="0">
                <a:latin typeface="Lub Dub Medium" panose="020B0603030403020204" pitchFamily="34" charset="0"/>
                <a:cs typeface="Calibri Light" panose="020F0302020204030204" pitchFamily="34" charset="0"/>
              </a:rPr>
              <a:t>Designated Stroke Centers (as of 8/8/18): 79 ASRH, 63 PSC, 14 CSC</a:t>
            </a:r>
          </a:p>
          <a:p>
            <a:r>
              <a:rPr lang="en-US" sz="1400" dirty="0">
                <a:latin typeface="Lub Dub Medium" panose="020B0603030403020204" pitchFamily="34" charset="0"/>
                <a:cs typeface="Calibri Light" panose="020F0302020204030204" pitchFamily="34" charset="0"/>
              </a:rPr>
              <a:t>State Stroke Registry Fund (as of 8/8/18): $125,878.65</a:t>
            </a:r>
          </a:p>
          <a:p>
            <a:r>
              <a:rPr lang="en-US" sz="1400" dirty="0">
                <a:latin typeface="Lub Dub Medium" panose="020B0603030403020204" pitchFamily="34" charset="0"/>
                <a:cs typeface="Calibri Light" panose="020F0302020204030204" pitchFamily="34" charset="0"/>
              </a:rPr>
              <a:t>Next meeting: Wednesday, Nov 14</a:t>
            </a:r>
            <a:r>
              <a:rPr lang="en-US" sz="1400" baseline="30000" dirty="0">
                <a:latin typeface="Lub Dub Medium" panose="020B0603030403020204" pitchFamily="34" charset="0"/>
                <a:cs typeface="Calibri Light" panose="020F0302020204030204" pitchFamily="34" charset="0"/>
              </a:rPr>
              <a:t>th</a:t>
            </a:r>
            <a:r>
              <a:rPr lang="en-US" sz="1400" dirty="0">
                <a:latin typeface="Lub Dub Medium" panose="020B0603030403020204" pitchFamily="34" charset="0"/>
                <a:cs typeface="Calibri Light" panose="020F0302020204030204" pitchFamily="34" charset="0"/>
              </a:rPr>
              <a:t> 11am -3pm, Normal, IL </a:t>
            </a:r>
          </a:p>
          <a:p>
            <a:r>
              <a:rPr lang="en-US" sz="1400" dirty="0">
                <a:latin typeface="Lub Dub Medium" panose="020B0603030403020204" pitchFamily="34" charset="0"/>
                <a:cs typeface="Calibri Light" panose="020F0302020204030204" pitchFamily="34" charset="0"/>
              </a:rPr>
              <a:t>11 EMS Regional Stroke Advisory Sub-Committees </a:t>
            </a:r>
          </a:p>
          <a:p>
            <a:r>
              <a:rPr lang="en-US" sz="1400" dirty="0">
                <a:latin typeface="Lub Dub Medium" panose="020B0603030403020204" pitchFamily="34" charset="0"/>
                <a:cs typeface="Calibri Light" panose="020F0302020204030204" pitchFamily="34" charset="0"/>
              </a:rPr>
              <a:t>IDPH Stroke Program website: </a:t>
            </a:r>
            <a:r>
              <a:rPr lang="en-US" sz="1400" dirty="0">
                <a:latin typeface="Lub Dub Medium" panose="020B0603030403020204" pitchFamily="34" charset="0"/>
                <a:cs typeface="Calibri Light" panose="020F0302020204030204" pitchFamily="34" charset="0"/>
                <a:hlinkClick r:id="rId3"/>
              </a:rPr>
              <a:t>http://www.dph.illinois.gov/topics-services/emergency-preparedness-response/ems/stroke-program#publications-publications</a:t>
            </a:r>
            <a:r>
              <a:rPr lang="en-US" sz="1400" dirty="0">
                <a:latin typeface="Lub Dub Medium" panose="020B0603030403020204" pitchFamily="34" charset="0"/>
                <a:cs typeface="Calibri Light" panose="020F0302020204030204" pitchFamily="34" charset="0"/>
              </a:rPr>
              <a:t> </a:t>
            </a:r>
          </a:p>
          <a:p>
            <a:pPr lvl="1"/>
            <a:r>
              <a:rPr lang="en-US" sz="1200" dirty="0">
                <a:latin typeface="Lub Dub Medium" panose="020B0603030403020204" pitchFamily="34" charset="0"/>
                <a:cs typeface="Calibri Light" panose="020F0302020204030204" pitchFamily="34" charset="0"/>
              </a:rPr>
              <a:t>Current listing of state designated stroke centers</a:t>
            </a:r>
          </a:p>
          <a:p>
            <a:pPr lvl="1"/>
            <a:r>
              <a:rPr lang="en-US" sz="1200" dirty="0">
                <a:latin typeface="Lub Dub Medium" panose="020B0603030403020204" pitchFamily="34" charset="0"/>
                <a:cs typeface="Calibri Light" panose="020F0302020204030204" pitchFamily="34" charset="0"/>
              </a:rPr>
              <a:t>Designation applications </a:t>
            </a:r>
          </a:p>
        </p:txBody>
      </p:sp>
      <p:sp>
        <p:nvSpPr>
          <p:cNvPr id="3" name="Title 2">
            <a:extLst>
              <a:ext uri="{FF2B5EF4-FFF2-40B4-BE49-F238E27FC236}">
                <a16:creationId xmlns:a16="http://schemas.microsoft.com/office/drawing/2014/main" id="{6074523D-31F4-4091-A680-128B4B005550}"/>
              </a:ext>
            </a:extLst>
          </p:cNvPr>
          <p:cNvSpPr>
            <a:spLocks noGrp="1"/>
          </p:cNvSpPr>
          <p:nvPr>
            <p:ph type="title"/>
          </p:nvPr>
        </p:nvSpPr>
        <p:spPr>
          <a:xfrm>
            <a:off x="-20053" y="180474"/>
            <a:ext cx="6629400" cy="400050"/>
          </a:xfrm>
        </p:spPr>
        <p:txBody>
          <a:bodyPr/>
          <a:lstStyle/>
          <a:p>
            <a:r>
              <a:rPr lang="en-US" sz="2200" dirty="0">
                <a:solidFill>
                  <a:schemeClr val="bg1"/>
                </a:solidFill>
                <a:latin typeface="Lub Dub Medium" panose="020B0603030403020204" pitchFamily="34" charset="0"/>
                <a:cs typeface="Calibri Light" panose="020F0302020204030204" pitchFamily="34" charset="0"/>
              </a:rPr>
              <a:t>State Stroke Sub-Committee Updates</a:t>
            </a:r>
            <a:br>
              <a:rPr lang="en-US" dirty="0">
                <a:latin typeface="Lub Dub Medium" panose="020B0603030403020204" pitchFamily="34" charset="0"/>
              </a:rPr>
            </a:br>
            <a:endParaRPr lang="en-US" dirty="0">
              <a:latin typeface="Lub Dub Medium" panose="020B0603030403020204" pitchFamily="34" charset="0"/>
            </a:endParaRPr>
          </a:p>
        </p:txBody>
      </p:sp>
      <p:sp>
        <p:nvSpPr>
          <p:cNvPr id="4" name="Date Placeholder 3">
            <a:extLst>
              <a:ext uri="{FF2B5EF4-FFF2-40B4-BE49-F238E27FC236}">
                <a16:creationId xmlns:a16="http://schemas.microsoft.com/office/drawing/2014/main" id="{761D7C02-1F16-4690-808F-995CD53BDC95}"/>
              </a:ext>
            </a:extLst>
          </p:cNvPr>
          <p:cNvSpPr>
            <a:spLocks noGrp="1"/>
          </p:cNvSpPr>
          <p:nvPr>
            <p:ph type="dt" sz="half" idx="14"/>
          </p:nvPr>
        </p:nvSpPr>
        <p:spPr/>
        <p:txBody>
          <a:bodyPr/>
          <a:lstStyle/>
          <a:p>
            <a:pPr>
              <a:defRPr/>
            </a:pPr>
            <a:fld id="{F74618A1-B801-4218-9CC6-4E0EBA485AA8}" type="datetime1">
              <a:rPr lang="en-US" smtClean="0"/>
              <a:pPr>
                <a:defRPr/>
              </a:pPr>
              <a:t>10/21/2018</a:t>
            </a:fld>
            <a:endParaRPr lang="en-US"/>
          </a:p>
        </p:txBody>
      </p:sp>
      <p:sp>
        <p:nvSpPr>
          <p:cNvPr id="5" name="Footer Placeholder 4">
            <a:extLst>
              <a:ext uri="{FF2B5EF4-FFF2-40B4-BE49-F238E27FC236}">
                <a16:creationId xmlns:a16="http://schemas.microsoft.com/office/drawing/2014/main" id="{0884A491-4DDF-42B1-BF2D-38FA66926A81}"/>
              </a:ext>
            </a:extLst>
          </p:cNvPr>
          <p:cNvSpPr>
            <a:spLocks noGrp="1"/>
          </p:cNvSpPr>
          <p:nvPr>
            <p:ph type="ftr" sz="quarter" idx="15"/>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FA75A981-76BD-4D01-BD54-3644FC255C2D}"/>
              </a:ext>
            </a:extLst>
          </p:cNvPr>
          <p:cNvSpPr>
            <a:spLocks noGrp="1"/>
          </p:cNvSpPr>
          <p:nvPr>
            <p:ph type="sldNum" sz="quarter" idx="16"/>
          </p:nvPr>
        </p:nvSpPr>
        <p:spPr/>
        <p:txBody>
          <a:bodyPr/>
          <a:lstStyle/>
          <a:p>
            <a:pPr>
              <a:defRPr/>
            </a:pPr>
            <a:fld id="{62A649EB-76D1-425E-9F01-A826071BB4F0}" type="slidenum">
              <a:rPr lang="en-US" smtClean="0"/>
              <a:pPr>
                <a:defRPr/>
              </a:pPr>
              <a:t>51</a:t>
            </a:fld>
            <a:endParaRPr lang="en-US"/>
          </a:p>
        </p:txBody>
      </p:sp>
    </p:spTree>
    <p:extLst>
      <p:ext uri="{BB962C8B-B14F-4D97-AF65-F5344CB8AC3E}">
        <p14:creationId xmlns:p14="http://schemas.microsoft.com/office/powerpoint/2010/main" val="60684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F75B932-88CC-40FE-B151-6FD137B30E93}"/>
              </a:ext>
            </a:extLst>
          </p:cNvPr>
          <p:cNvSpPr>
            <a:spLocks noGrp="1"/>
          </p:cNvSpPr>
          <p:nvPr>
            <p:ph type="subTitle" idx="1"/>
          </p:nvPr>
        </p:nvSpPr>
        <p:spPr>
          <a:xfrm>
            <a:off x="114300" y="796840"/>
            <a:ext cx="6629400" cy="3257550"/>
          </a:xfrm>
        </p:spPr>
        <p:txBody>
          <a:bodyPr/>
          <a:lstStyle/>
          <a:p>
            <a:r>
              <a:rPr lang="en-US" sz="1400" u="sng" dirty="0">
                <a:latin typeface="Lub Dub Medium" panose="020B0603030403020204" pitchFamily="34" charset="0"/>
                <a:hlinkClick r:id="rId3"/>
              </a:rPr>
              <a:t>www.heart.org/ilstrokesystemsofcare</a:t>
            </a:r>
            <a:r>
              <a:rPr lang="en-US" sz="1400" u="sng" dirty="0">
                <a:latin typeface="Lub Dub Medium" panose="020B0603030403020204" pitchFamily="34" charset="0"/>
              </a:rPr>
              <a:t> </a:t>
            </a:r>
            <a:endParaRPr lang="en-US" sz="1400" dirty="0">
              <a:latin typeface="Lub Dub Medium" panose="020B0603030403020204" pitchFamily="34" charset="0"/>
            </a:endParaRPr>
          </a:p>
          <a:p>
            <a:endParaRPr lang="en-US" dirty="0"/>
          </a:p>
        </p:txBody>
      </p:sp>
      <p:sp>
        <p:nvSpPr>
          <p:cNvPr id="3" name="Title 2">
            <a:extLst>
              <a:ext uri="{FF2B5EF4-FFF2-40B4-BE49-F238E27FC236}">
                <a16:creationId xmlns:a16="http://schemas.microsoft.com/office/drawing/2014/main" id="{69AAA16D-514D-4503-B333-D85BC2811D4E}"/>
              </a:ext>
            </a:extLst>
          </p:cNvPr>
          <p:cNvSpPr>
            <a:spLocks noGrp="1"/>
          </p:cNvSpPr>
          <p:nvPr>
            <p:ph type="title"/>
          </p:nvPr>
        </p:nvSpPr>
        <p:spPr>
          <a:xfrm>
            <a:off x="22598" y="86467"/>
            <a:ext cx="6629400" cy="300038"/>
          </a:xfrm>
        </p:spPr>
        <p:txBody>
          <a:bodyPr/>
          <a:lstStyle/>
          <a:p>
            <a:r>
              <a:rPr lang="en-US" sz="2000" dirty="0">
                <a:solidFill>
                  <a:schemeClr val="bg1"/>
                </a:solidFill>
                <a:latin typeface="Lub Dub Medium" panose="020B0603030403020204" pitchFamily="34" charset="0"/>
                <a:cs typeface="Calibri Light" panose="020F0302020204030204" pitchFamily="34" charset="0"/>
              </a:rPr>
              <a:t>Illinois Stroke Systems of Care - Website</a:t>
            </a:r>
          </a:p>
        </p:txBody>
      </p:sp>
      <p:sp>
        <p:nvSpPr>
          <p:cNvPr id="4" name="Date Placeholder 3">
            <a:extLst>
              <a:ext uri="{FF2B5EF4-FFF2-40B4-BE49-F238E27FC236}">
                <a16:creationId xmlns:a16="http://schemas.microsoft.com/office/drawing/2014/main" id="{97A60B39-C332-4ED6-BC1E-CFEEDCADDC0D}"/>
              </a:ext>
            </a:extLst>
          </p:cNvPr>
          <p:cNvSpPr>
            <a:spLocks noGrp="1"/>
          </p:cNvSpPr>
          <p:nvPr>
            <p:ph type="dt" sz="half" idx="10"/>
          </p:nvPr>
        </p:nvSpPr>
        <p:spPr/>
        <p:txBody>
          <a:bodyPr/>
          <a:lstStyle/>
          <a:p>
            <a:pPr>
              <a:defRPr/>
            </a:pPr>
            <a:fld id="{F626BC72-FFB0-45A8-A8B1-1285A683E356}" type="datetime1">
              <a:rPr lang="en-US" altLang="en-US" smtClean="0"/>
              <a:pPr>
                <a:defRPr/>
              </a:pPr>
              <a:t>10/21/2018</a:t>
            </a:fld>
            <a:endParaRPr lang="en-US" altLang="en-US"/>
          </a:p>
        </p:txBody>
      </p:sp>
      <p:sp>
        <p:nvSpPr>
          <p:cNvPr id="5" name="Footer Placeholder 4">
            <a:extLst>
              <a:ext uri="{FF2B5EF4-FFF2-40B4-BE49-F238E27FC236}">
                <a16:creationId xmlns:a16="http://schemas.microsoft.com/office/drawing/2014/main" id="{173529A5-4978-4E47-825E-268BE50E920C}"/>
              </a:ext>
            </a:extLst>
          </p:cNvPr>
          <p:cNvSpPr>
            <a:spLocks noGrp="1"/>
          </p:cNvSpPr>
          <p:nvPr>
            <p:ph type="ftr" sz="quarter" idx="11"/>
          </p:nvPr>
        </p:nvSpPr>
        <p:spPr/>
        <p:txBody>
          <a:bodyPr/>
          <a:lstStyle/>
          <a:p>
            <a:pPr>
              <a:defRPr/>
            </a:pPr>
            <a:r>
              <a:rPr lang="en-US" altLang="en-US"/>
              <a:t>©2013, American Heart Association </a:t>
            </a:r>
          </a:p>
        </p:txBody>
      </p:sp>
      <p:sp>
        <p:nvSpPr>
          <p:cNvPr id="6" name="Slide Number Placeholder 5">
            <a:extLst>
              <a:ext uri="{FF2B5EF4-FFF2-40B4-BE49-F238E27FC236}">
                <a16:creationId xmlns:a16="http://schemas.microsoft.com/office/drawing/2014/main" id="{395B50C3-E579-4925-97DD-F47A6B161DD5}"/>
              </a:ext>
            </a:extLst>
          </p:cNvPr>
          <p:cNvSpPr>
            <a:spLocks noGrp="1"/>
          </p:cNvSpPr>
          <p:nvPr>
            <p:ph type="sldNum" sz="quarter" idx="12"/>
          </p:nvPr>
        </p:nvSpPr>
        <p:spPr/>
        <p:txBody>
          <a:bodyPr/>
          <a:lstStyle/>
          <a:p>
            <a:pPr>
              <a:defRPr/>
            </a:pPr>
            <a:fld id="{7579737E-F945-43C7-B75F-4AACB9F75688}" type="slidenum">
              <a:rPr lang="en-US" altLang="en-US" smtClean="0"/>
              <a:pPr>
                <a:defRPr/>
              </a:pPr>
              <a:t>52</a:t>
            </a:fld>
            <a:endParaRPr lang="en-US" altLang="en-US"/>
          </a:p>
        </p:txBody>
      </p:sp>
      <p:pic>
        <p:nvPicPr>
          <p:cNvPr id="8" name="Picture 7" descr="Screen Clipping">
            <a:extLst>
              <a:ext uri="{FF2B5EF4-FFF2-40B4-BE49-F238E27FC236}">
                <a16:creationId xmlns:a16="http://schemas.microsoft.com/office/drawing/2014/main" id="{3746F213-5AEA-44AB-A5C2-485D4AC2C16C}"/>
              </a:ext>
            </a:extLst>
          </p:cNvPr>
          <p:cNvPicPr>
            <a:picLocks noChangeAspect="1"/>
          </p:cNvPicPr>
          <p:nvPr/>
        </p:nvPicPr>
        <p:blipFill>
          <a:blip r:embed="rId4"/>
          <a:stretch>
            <a:fillRect/>
          </a:stretch>
        </p:blipFill>
        <p:spPr>
          <a:xfrm>
            <a:off x="199058" y="1354735"/>
            <a:ext cx="6432247" cy="3401415"/>
          </a:xfrm>
          <a:prstGeom prst="rect">
            <a:avLst/>
          </a:prstGeom>
          <a:noFill/>
          <a:ln w="15875">
            <a:solidFill>
              <a:srgbClr val="00B0F0"/>
            </a:solidFill>
          </a:ln>
        </p:spPr>
      </p:pic>
    </p:spTree>
    <p:extLst>
      <p:ext uri="{BB962C8B-B14F-4D97-AF65-F5344CB8AC3E}">
        <p14:creationId xmlns:p14="http://schemas.microsoft.com/office/powerpoint/2010/main" val="3341488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497E3DE-90C7-42EA-91E2-8758E3F8CCF3}"/>
              </a:ext>
            </a:extLst>
          </p:cNvPr>
          <p:cNvSpPr>
            <a:spLocks noGrp="1"/>
          </p:cNvSpPr>
          <p:nvPr>
            <p:ph type="subTitle" idx="1"/>
          </p:nvPr>
        </p:nvSpPr>
        <p:spPr>
          <a:xfrm>
            <a:off x="31407" y="895350"/>
            <a:ext cx="6629400" cy="2443163"/>
          </a:xfrm>
        </p:spPr>
        <p:txBody>
          <a:bodyPr/>
          <a:lstStyle/>
          <a:p>
            <a:r>
              <a:rPr lang="en-US" dirty="0">
                <a:latin typeface="Lub Dub Medium" panose="020B0603030403020204" pitchFamily="34" charset="0"/>
                <a:hlinkClick r:id="rId3"/>
              </a:rPr>
              <a:t>www.heart.org/targetstroke</a:t>
            </a:r>
            <a:r>
              <a:rPr lang="en-US" dirty="0">
                <a:latin typeface="Lub Dub Medium" panose="020B0603030403020204" pitchFamily="34" charset="0"/>
              </a:rPr>
              <a:t> - Best practices for reducing door-to-needle times</a:t>
            </a:r>
          </a:p>
          <a:p>
            <a:r>
              <a:rPr lang="en-US" dirty="0">
                <a:latin typeface="Lub Dub Medium" panose="020B0603030403020204" pitchFamily="34" charset="0"/>
                <a:hlinkClick r:id="rId4"/>
              </a:rPr>
              <a:t>www.heart.org/quests</a:t>
            </a:r>
            <a:r>
              <a:rPr lang="en-US" dirty="0">
                <a:latin typeface="Lub Dub Medium" panose="020B0603030403020204" pitchFamily="34" charset="0"/>
              </a:rPr>
              <a:t> - Chicago door-to-needle initiative</a:t>
            </a:r>
          </a:p>
          <a:p>
            <a:r>
              <a:rPr lang="en-US" dirty="0">
                <a:latin typeface="Lub Dub Medium" panose="020B0603030403020204" pitchFamily="34" charset="0"/>
                <a:hlinkClick r:id="rId5"/>
              </a:rPr>
              <a:t>www.heart.org/quality</a:t>
            </a:r>
            <a:r>
              <a:rPr lang="en-US" dirty="0">
                <a:latin typeface="Lub Dub Medium" panose="020B0603030403020204" pitchFamily="34" charset="0"/>
              </a:rPr>
              <a:t> - AHA quality programs</a:t>
            </a:r>
          </a:p>
          <a:p>
            <a:r>
              <a:rPr lang="en-US" u="sng" dirty="0">
                <a:latin typeface="Lub Dub Medium" panose="020B0603030403020204" pitchFamily="34" charset="0"/>
                <a:hlinkClick r:id="rId6"/>
              </a:rPr>
              <a:t>www.heart.org/ilstrokesystemsofcare</a:t>
            </a:r>
            <a:r>
              <a:rPr lang="en-US" u="sng" dirty="0">
                <a:latin typeface="Lub Dub Medium" panose="020B0603030403020204" pitchFamily="34" charset="0"/>
              </a:rPr>
              <a:t> </a:t>
            </a:r>
            <a:r>
              <a:rPr lang="en-US" dirty="0">
                <a:latin typeface="Lub Dub Medium" panose="020B0603030403020204" pitchFamily="34" charset="0"/>
              </a:rPr>
              <a:t>– Illinois stroke legislative updates, clinical educational handouts and webinars, stroke related articles, EMS resources, patient and community resources</a:t>
            </a:r>
          </a:p>
          <a:p>
            <a:r>
              <a:rPr lang="en-US" dirty="0">
                <a:latin typeface="Lub Dub Medium" panose="020B0603030403020204" pitchFamily="34" charset="0"/>
                <a:hlinkClick r:id="rId7"/>
              </a:rPr>
              <a:t>www.strokeassociation.org/AISTOOLKIT</a:t>
            </a:r>
            <a:r>
              <a:rPr lang="en-US" dirty="0">
                <a:latin typeface="Lub Dub Medium" panose="020B0603030403020204" pitchFamily="34" charset="0"/>
              </a:rPr>
              <a:t> - Acute Ischemic Stroke Toolkit</a:t>
            </a:r>
          </a:p>
          <a:p>
            <a:r>
              <a:rPr lang="en-US" dirty="0">
                <a:latin typeface="Lub Dub Medium" panose="020B0603030403020204" pitchFamily="34" charset="0"/>
                <a:hlinkClick r:id="rId8"/>
              </a:rPr>
              <a:t>www.strokeassociation.org/CS</a:t>
            </a:r>
            <a:r>
              <a:rPr lang="en-US" dirty="0">
                <a:latin typeface="Lub Dub Medium" panose="020B0603030403020204" pitchFamily="34" charset="0"/>
              </a:rPr>
              <a:t> - Cryptogenic Stroke materials</a:t>
            </a:r>
          </a:p>
          <a:p>
            <a:r>
              <a:rPr lang="en-US" dirty="0">
                <a:solidFill>
                  <a:srgbClr val="1A04BC"/>
                </a:solidFill>
                <a:latin typeface="Lub Dub Medium" panose="020B0603030403020204" pitchFamily="34" charset="0"/>
                <a:cs typeface="Helvetica" panose="020B0604020202020204" pitchFamily="34" charset="0"/>
              </a:rPr>
              <a:t>strokeassociation.org/recovery </a:t>
            </a:r>
            <a:r>
              <a:rPr lang="en-US" dirty="0">
                <a:latin typeface="Lub Dub Medium" panose="020B0603030403020204" pitchFamily="34" charset="0"/>
                <a:cs typeface="Helvetica" panose="020B0604020202020204" pitchFamily="34" charset="0"/>
              </a:rPr>
              <a:t>– Stroke recovery and rehabilitation </a:t>
            </a:r>
          </a:p>
          <a:p>
            <a:endParaRPr lang="en-US" sz="1400" dirty="0">
              <a:latin typeface="Calibri Light" panose="020F0302020204030204" pitchFamily="34" charset="0"/>
            </a:endParaRPr>
          </a:p>
        </p:txBody>
      </p:sp>
      <p:sp>
        <p:nvSpPr>
          <p:cNvPr id="3" name="Title 2">
            <a:extLst>
              <a:ext uri="{FF2B5EF4-FFF2-40B4-BE49-F238E27FC236}">
                <a16:creationId xmlns:a16="http://schemas.microsoft.com/office/drawing/2014/main" id="{492B7A03-949F-462F-BFF6-FA100AD35335}"/>
              </a:ext>
            </a:extLst>
          </p:cNvPr>
          <p:cNvSpPr>
            <a:spLocks noGrp="1"/>
          </p:cNvSpPr>
          <p:nvPr>
            <p:ph type="title"/>
          </p:nvPr>
        </p:nvSpPr>
        <p:spPr>
          <a:xfrm>
            <a:off x="0" y="114300"/>
            <a:ext cx="6629400" cy="300038"/>
          </a:xfrm>
        </p:spPr>
        <p:txBody>
          <a:bodyPr/>
          <a:lstStyle/>
          <a:p>
            <a:r>
              <a:rPr lang="en-US" sz="2000" dirty="0">
                <a:solidFill>
                  <a:schemeClr val="bg1"/>
                </a:solidFill>
                <a:latin typeface="Lub Dub Medium" panose="020B0603030403020204" pitchFamily="34" charset="0"/>
              </a:rPr>
              <a:t>American Heart Association – Stroke Resources</a:t>
            </a:r>
          </a:p>
        </p:txBody>
      </p:sp>
      <p:sp>
        <p:nvSpPr>
          <p:cNvPr id="4" name="Date Placeholder 3">
            <a:extLst>
              <a:ext uri="{FF2B5EF4-FFF2-40B4-BE49-F238E27FC236}">
                <a16:creationId xmlns:a16="http://schemas.microsoft.com/office/drawing/2014/main" id="{9E47FE0B-B217-497C-AD3F-1F48EF101202}"/>
              </a:ext>
            </a:extLst>
          </p:cNvPr>
          <p:cNvSpPr>
            <a:spLocks noGrp="1"/>
          </p:cNvSpPr>
          <p:nvPr>
            <p:ph type="dt" sz="half" idx="10"/>
          </p:nvPr>
        </p:nvSpPr>
        <p:spPr/>
        <p:txBody>
          <a:bodyPr/>
          <a:lstStyle/>
          <a:p>
            <a:pPr>
              <a:defRPr/>
            </a:pPr>
            <a:fld id="{9F89A31B-8105-4DC0-9119-B5DFF51AA259}" type="datetime1">
              <a:rPr lang="en-US" altLang="en-US" smtClean="0"/>
              <a:pPr>
                <a:defRPr/>
              </a:pPr>
              <a:t>10/21/2018</a:t>
            </a:fld>
            <a:endParaRPr lang="en-US" altLang="en-US" dirty="0"/>
          </a:p>
        </p:txBody>
      </p:sp>
      <p:sp>
        <p:nvSpPr>
          <p:cNvPr id="5" name="Footer Placeholder 4">
            <a:extLst>
              <a:ext uri="{FF2B5EF4-FFF2-40B4-BE49-F238E27FC236}">
                <a16:creationId xmlns:a16="http://schemas.microsoft.com/office/drawing/2014/main" id="{50714345-0409-4F09-82E3-7EDBB7249950}"/>
              </a:ext>
            </a:extLst>
          </p:cNvPr>
          <p:cNvSpPr>
            <a:spLocks noGrp="1"/>
          </p:cNvSpPr>
          <p:nvPr>
            <p:ph type="ftr" sz="quarter" idx="11"/>
          </p:nvPr>
        </p:nvSpPr>
        <p:spPr/>
        <p:txBody>
          <a:bodyPr/>
          <a:lstStyle/>
          <a:p>
            <a:pPr>
              <a:defRPr/>
            </a:pPr>
            <a:r>
              <a:rPr lang="en-US" altLang="en-US" dirty="0"/>
              <a:t>©2013, American Heart Association </a:t>
            </a:r>
          </a:p>
        </p:txBody>
      </p:sp>
      <p:sp>
        <p:nvSpPr>
          <p:cNvPr id="6" name="Slide Number Placeholder 5">
            <a:extLst>
              <a:ext uri="{FF2B5EF4-FFF2-40B4-BE49-F238E27FC236}">
                <a16:creationId xmlns:a16="http://schemas.microsoft.com/office/drawing/2014/main" id="{3D581EEE-699D-49B3-ABB8-18A8E88E74F2}"/>
              </a:ext>
            </a:extLst>
          </p:cNvPr>
          <p:cNvSpPr>
            <a:spLocks noGrp="1"/>
          </p:cNvSpPr>
          <p:nvPr>
            <p:ph type="sldNum" sz="quarter" idx="12"/>
          </p:nvPr>
        </p:nvSpPr>
        <p:spPr/>
        <p:txBody>
          <a:bodyPr/>
          <a:lstStyle/>
          <a:p>
            <a:pPr>
              <a:defRPr/>
            </a:pPr>
            <a:fld id="{6E1ECFAE-9E7A-4F4C-A29D-96E6E1E69E6C}" type="slidenum">
              <a:rPr lang="en-US" altLang="en-US" smtClean="0"/>
              <a:pPr>
                <a:defRPr/>
              </a:pPr>
              <a:t>53</a:t>
            </a:fld>
            <a:endParaRPr lang="en-US" altLang="en-US" dirty="0"/>
          </a:p>
        </p:txBody>
      </p:sp>
    </p:spTree>
    <p:extLst>
      <p:ext uri="{BB962C8B-B14F-4D97-AF65-F5344CB8AC3E}">
        <p14:creationId xmlns:p14="http://schemas.microsoft.com/office/powerpoint/2010/main" val="3745695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6F5C5C-91BB-4441-A4AB-3768C5BF163E}"/>
              </a:ext>
            </a:extLst>
          </p:cNvPr>
          <p:cNvSpPr>
            <a:spLocks noGrp="1"/>
          </p:cNvSpPr>
          <p:nvPr>
            <p:ph type="title"/>
          </p:nvPr>
        </p:nvSpPr>
        <p:spPr>
          <a:xfrm>
            <a:off x="114299" y="208351"/>
            <a:ext cx="6629400" cy="300038"/>
          </a:xfrm>
        </p:spPr>
        <p:txBody>
          <a:bodyPr/>
          <a:lstStyle/>
          <a:p>
            <a:r>
              <a:rPr lang="en-US" sz="2250" dirty="0">
                <a:solidFill>
                  <a:schemeClr val="bg1"/>
                </a:solidFill>
                <a:latin typeface="Lub Dub Medium" panose="020B0603030403020204" pitchFamily="34" charset="0"/>
                <a:cs typeface="Calibri Light" panose="020F0302020204030204" pitchFamily="34" charset="0"/>
              </a:rPr>
              <a:t>Target Stroke Resources</a:t>
            </a:r>
          </a:p>
        </p:txBody>
      </p:sp>
      <p:sp>
        <p:nvSpPr>
          <p:cNvPr id="4" name="Date Placeholder 3">
            <a:extLst>
              <a:ext uri="{FF2B5EF4-FFF2-40B4-BE49-F238E27FC236}">
                <a16:creationId xmlns:a16="http://schemas.microsoft.com/office/drawing/2014/main" id="{3DEA017E-F2D2-437D-8899-B7E31F87894A}"/>
              </a:ext>
            </a:extLst>
          </p:cNvPr>
          <p:cNvSpPr>
            <a:spLocks noGrp="1"/>
          </p:cNvSpPr>
          <p:nvPr>
            <p:ph type="dt" sz="half" idx="10"/>
          </p:nvPr>
        </p:nvSpPr>
        <p:spPr/>
        <p:txBody>
          <a:bodyPr/>
          <a:lstStyle/>
          <a:p>
            <a:pPr>
              <a:defRPr/>
            </a:pPr>
            <a:fld id="{0FF90A2C-BB0F-4E48-8F51-4AF2BBD934A4}" type="datetime1">
              <a:rPr lang="en-US" altLang="en-US" smtClean="0"/>
              <a:pPr>
                <a:defRPr/>
              </a:pPr>
              <a:t>10/21/2018</a:t>
            </a:fld>
            <a:endParaRPr lang="en-US" altLang="en-US"/>
          </a:p>
        </p:txBody>
      </p:sp>
      <p:sp>
        <p:nvSpPr>
          <p:cNvPr id="5" name="Footer Placeholder 4">
            <a:extLst>
              <a:ext uri="{FF2B5EF4-FFF2-40B4-BE49-F238E27FC236}">
                <a16:creationId xmlns:a16="http://schemas.microsoft.com/office/drawing/2014/main" id="{3BFAC2CE-0CBF-4FC6-8A68-85134FA7E81C}"/>
              </a:ext>
            </a:extLst>
          </p:cNvPr>
          <p:cNvSpPr>
            <a:spLocks noGrp="1"/>
          </p:cNvSpPr>
          <p:nvPr>
            <p:ph type="ftr" sz="quarter" idx="11"/>
          </p:nvPr>
        </p:nvSpPr>
        <p:spPr/>
        <p:txBody>
          <a:bodyPr/>
          <a:lstStyle/>
          <a:p>
            <a:pPr>
              <a:defRPr/>
            </a:pPr>
            <a:r>
              <a:rPr lang="en-US" altLang="en-US"/>
              <a:t>©2013, American Heart Association </a:t>
            </a:r>
          </a:p>
        </p:txBody>
      </p:sp>
      <p:sp>
        <p:nvSpPr>
          <p:cNvPr id="6" name="Slide Number Placeholder 5">
            <a:extLst>
              <a:ext uri="{FF2B5EF4-FFF2-40B4-BE49-F238E27FC236}">
                <a16:creationId xmlns:a16="http://schemas.microsoft.com/office/drawing/2014/main" id="{59F03436-E467-4427-A5AE-DDFFBCB50151}"/>
              </a:ext>
            </a:extLst>
          </p:cNvPr>
          <p:cNvSpPr>
            <a:spLocks noGrp="1"/>
          </p:cNvSpPr>
          <p:nvPr>
            <p:ph type="sldNum" sz="quarter" idx="12"/>
          </p:nvPr>
        </p:nvSpPr>
        <p:spPr/>
        <p:txBody>
          <a:bodyPr/>
          <a:lstStyle/>
          <a:p>
            <a:pPr>
              <a:defRPr/>
            </a:pPr>
            <a:fld id="{18E5C40B-615E-470F-8303-C39C1BF464D4}" type="slidenum">
              <a:rPr lang="en-US" altLang="en-US" smtClean="0"/>
              <a:pPr>
                <a:defRPr/>
              </a:pPr>
              <a:t>54</a:t>
            </a:fld>
            <a:endParaRPr lang="en-US" altLang="en-US"/>
          </a:p>
        </p:txBody>
      </p:sp>
      <p:pic>
        <p:nvPicPr>
          <p:cNvPr id="8" name="Picture 7" descr="Screen Clipping">
            <a:extLst>
              <a:ext uri="{FF2B5EF4-FFF2-40B4-BE49-F238E27FC236}">
                <a16:creationId xmlns:a16="http://schemas.microsoft.com/office/drawing/2014/main" id="{A25642EC-240B-4ADE-8D45-E15447F9CD25}"/>
              </a:ext>
            </a:extLst>
          </p:cNvPr>
          <p:cNvPicPr>
            <a:picLocks noChangeAspect="1"/>
          </p:cNvPicPr>
          <p:nvPr/>
        </p:nvPicPr>
        <p:blipFill>
          <a:blip r:embed="rId3"/>
          <a:stretch>
            <a:fillRect/>
          </a:stretch>
        </p:blipFill>
        <p:spPr>
          <a:xfrm>
            <a:off x="4546080" y="1141529"/>
            <a:ext cx="1928679" cy="3300413"/>
          </a:xfrm>
          <a:prstGeom prst="rect">
            <a:avLst/>
          </a:prstGeom>
        </p:spPr>
      </p:pic>
      <p:pic>
        <p:nvPicPr>
          <p:cNvPr id="10" name="Picture 9" descr="Screen Clipping">
            <a:extLst>
              <a:ext uri="{FF2B5EF4-FFF2-40B4-BE49-F238E27FC236}">
                <a16:creationId xmlns:a16="http://schemas.microsoft.com/office/drawing/2014/main" id="{42570D75-2A9C-4B08-A150-AF8C5C8A2FDA}"/>
              </a:ext>
            </a:extLst>
          </p:cNvPr>
          <p:cNvPicPr>
            <a:picLocks noChangeAspect="1"/>
          </p:cNvPicPr>
          <p:nvPr/>
        </p:nvPicPr>
        <p:blipFill>
          <a:blip r:embed="rId4"/>
          <a:stretch>
            <a:fillRect/>
          </a:stretch>
        </p:blipFill>
        <p:spPr>
          <a:xfrm>
            <a:off x="2182195" y="1276801"/>
            <a:ext cx="2336991" cy="1846511"/>
          </a:xfrm>
          <a:prstGeom prst="rect">
            <a:avLst/>
          </a:prstGeom>
        </p:spPr>
      </p:pic>
      <p:sp>
        <p:nvSpPr>
          <p:cNvPr id="11" name="Rectangle 10">
            <a:extLst>
              <a:ext uri="{FF2B5EF4-FFF2-40B4-BE49-F238E27FC236}">
                <a16:creationId xmlns:a16="http://schemas.microsoft.com/office/drawing/2014/main" id="{2E566B15-4928-4214-9DC4-5F672A5B7105}"/>
              </a:ext>
            </a:extLst>
          </p:cNvPr>
          <p:cNvSpPr/>
          <p:nvPr/>
        </p:nvSpPr>
        <p:spPr>
          <a:xfrm>
            <a:off x="44190" y="1275394"/>
            <a:ext cx="3778624" cy="2677656"/>
          </a:xfrm>
          <a:prstGeom prst="rect">
            <a:avLst/>
          </a:prstGeom>
        </p:spPr>
        <p:txBody>
          <a:bodyPr wrap="square">
            <a:spAutoFit/>
          </a:bodyPr>
          <a:lstStyle/>
          <a:p>
            <a:pPr marL="257175" indent="-257175" eaLnBrk="1" hangingPunct="1">
              <a:buFont typeface="Arial" panose="020B0604020202020204" pitchFamily="34" charset="0"/>
              <a:buChar char="•"/>
            </a:pPr>
            <a:r>
              <a:rPr lang="en-US" altLang="en-US" sz="1050" dirty="0">
                <a:latin typeface="Calibri Light" panose="020F0302020204030204" pitchFamily="34" charset="0"/>
                <a:cs typeface="Calibri Light" panose="020F0302020204030204" pitchFamily="34" charset="0"/>
              </a:rPr>
              <a:t>Patient time-trackers</a:t>
            </a:r>
          </a:p>
          <a:p>
            <a:pPr marL="257175" indent="-257175" eaLnBrk="1" hangingPunct="1">
              <a:buFont typeface="Arial" panose="020B0604020202020204" pitchFamily="34" charset="0"/>
              <a:buChar char="•"/>
            </a:pPr>
            <a:r>
              <a:rPr lang="en-US" altLang="en-US" sz="1050" dirty="0">
                <a:latin typeface="Calibri Light" panose="020F0302020204030204" pitchFamily="34" charset="0"/>
                <a:cs typeface="Calibri Light" panose="020F0302020204030204" pitchFamily="34" charset="0"/>
              </a:rPr>
              <a:t>Guideline based algorithms</a:t>
            </a:r>
          </a:p>
          <a:p>
            <a:pPr marL="257175" indent="-257175" eaLnBrk="1" hangingPunct="1">
              <a:buFont typeface="Arial" panose="020B0604020202020204" pitchFamily="34" charset="0"/>
              <a:buChar char="•"/>
            </a:pPr>
            <a:r>
              <a:rPr lang="en-US" altLang="en-US" sz="1050" dirty="0">
                <a:latin typeface="Calibri Light" panose="020F0302020204030204" pitchFamily="34" charset="0"/>
                <a:cs typeface="Calibri Light" panose="020F0302020204030204" pitchFamily="34" charset="0"/>
              </a:rPr>
              <a:t>tPA checklist</a:t>
            </a:r>
          </a:p>
          <a:p>
            <a:pPr marL="257175" indent="-257175" eaLnBrk="1" hangingPunct="1">
              <a:buFont typeface="Arial" panose="020B0604020202020204" pitchFamily="34" charset="0"/>
              <a:buChar char="•"/>
            </a:pPr>
            <a:r>
              <a:rPr lang="en-US" altLang="en-US" sz="1050" dirty="0">
                <a:latin typeface="Calibri Light" panose="020F0302020204030204" pitchFamily="34" charset="0"/>
                <a:cs typeface="Calibri Light" panose="020F0302020204030204" pitchFamily="34" charset="0"/>
              </a:rPr>
              <a:t>Standardized order sets</a:t>
            </a:r>
          </a:p>
          <a:p>
            <a:pPr marL="257175" indent="-257175" eaLnBrk="1" hangingPunct="1">
              <a:buFont typeface="Arial" panose="020B0604020202020204" pitchFamily="34" charset="0"/>
              <a:buChar char="•"/>
            </a:pPr>
            <a:r>
              <a:rPr lang="en-US" altLang="en-US" sz="1050" dirty="0">
                <a:latin typeface="Calibri Light" panose="020F0302020204030204" pitchFamily="34" charset="0"/>
                <a:cs typeface="Calibri Light" panose="020F0302020204030204" pitchFamily="34" charset="0"/>
              </a:rPr>
              <a:t>Dosing charts</a:t>
            </a:r>
          </a:p>
          <a:p>
            <a:pPr marL="257175" indent="-257175" eaLnBrk="1" hangingPunct="1">
              <a:buFont typeface="Arial" panose="020B0604020202020204" pitchFamily="34" charset="0"/>
              <a:buChar char="•"/>
            </a:pPr>
            <a:r>
              <a:rPr lang="en-US" altLang="en-US" sz="1050" dirty="0">
                <a:latin typeface="Calibri Light" panose="020F0302020204030204" pitchFamily="34" charset="0"/>
                <a:cs typeface="Calibri Light" panose="020F0302020204030204" pitchFamily="34" charset="0"/>
              </a:rPr>
              <a:t>Clinical pathways</a:t>
            </a:r>
          </a:p>
          <a:p>
            <a:pPr marL="257175" indent="-257175" eaLnBrk="1" hangingPunct="1">
              <a:buFont typeface="Arial" panose="020B0604020202020204" pitchFamily="34" charset="0"/>
              <a:buChar char="•"/>
            </a:pPr>
            <a:r>
              <a:rPr lang="en-US" altLang="en-US" sz="1050" dirty="0">
                <a:latin typeface="Calibri Light" panose="020F0302020204030204" pitchFamily="34" charset="0"/>
                <a:cs typeface="Calibri Light" panose="020F0302020204030204" pitchFamily="34" charset="0"/>
              </a:rPr>
              <a:t>Evidence-based protocols</a:t>
            </a:r>
          </a:p>
          <a:p>
            <a:pPr marL="257175" indent="-257175" eaLnBrk="1" hangingPunct="1">
              <a:buFont typeface="Arial" panose="020B0604020202020204" pitchFamily="34" charset="0"/>
              <a:buChar char="•"/>
            </a:pPr>
            <a:r>
              <a:rPr lang="en-US" altLang="en-US" sz="1050" dirty="0">
                <a:latin typeface="Calibri Light" panose="020F0302020204030204" pitchFamily="34" charset="0"/>
                <a:cs typeface="Calibri Light" panose="020F0302020204030204" pitchFamily="34" charset="0"/>
              </a:rPr>
              <a:t>EMS tools</a:t>
            </a:r>
          </a:p>
          <a:p>
            <a:pPr marL="257175" indent="-257175" eaLnBrk="1" hangingPunct="1">
              <a:buFont typeface="Arial" panose="020B0604020202020204" pitchFamily="34" charset="0"/>
              <a:buChar char="•"/>
            </a:pPr>
            <a:r>
              <a:rPr lang="en-US" altLang="en-US" sz="1050" dirty="0">
                <a:latin typeface="Calibri Light" panose="020F0302020204030204" pitchFamily="34" charset="0"/>
                <a:cs typeface="Calibri Light" panose="020F0302020204030204" pitchFamily="34" charset="0"/>
              </a:rPr>
              <a:t>Patient educational materials</a:t>
            </a:r>
          </a:p>
          <a:p>
            <a:pPr marL="257175" indent="-257175" eaLnBrk="1" hangingPunct="1">
              <a:buFont typeface="Arial" panose="020B0604020202020204" pitchFamily="34" charset="0"/>
              <a:buChar char="•"/>
            </a:pPr>
            <a:endParaRPr lang="en-US" altLang="en-US" sz="1050" dirty="0">
              <a:latin typeface="Calibri Light" panose="020F0302020204030204" pitchFamily="34" charset="0"/>
              <a:cs typeface="Calibri Light" panose="020F0302020204030204" pitchFamily="34" charset="0"/>
            </a:endParaRPr>
          </a:p>
          <a:p>
            <a:pPr marL="257175" indent="-257175" eaLnBrk="1" hangingPunct="1">
              <a:buFont typeface="Arial" panose="020B0604020202020204" pitchFamily="34" charset="0"/>
              <a:buChar char="•"/>
            </a:pPr>
            <a:endParaRPr lang="en-US" altLang="en-US" sz="1050" dirty="0">
              <a:latin typeface="Calibri Light" panose="020F0302020204030204" pitchFamily="34" charset="0"/>
              <a:cs typeface="Calibri Light" panose="020F0302020204030204" pitchFamily="34" charset="0"/>
            </a:endParaRPr>
          </a:p>
          <a:p>
            <a:pPr marL="257175" indent="-257175" eaLnBrk="1" hangingPunct="1">
              <a:buFont typeface="Arial" panose="020B0604020202020204" pitchFamily="34" charset="0"/>
              <a:buChar char="•"/>
            </a:pPr>
            <a:endParaRPr lang="en-US" altLang="en-US" sz="1050" dirty="0">
              <a:latin typeface="Calibri Light" panose="020F0302020204030204" pitchFamily="34" charset="0"/>
              <a:cs typeface="Calibri Light" panose="020F0302020204030204" pitchFamily="34" charset="0"/>
            </a:endParaRPr>
          </a:p>
          <a:p>
            <a:pPr marL="257175" indent="-257175" eaLnBrk="1" hangingPunct="1">
              <a:buFont typeface="Arial" panose="020B0604020202020204" pitchFamily="34" charset="0"/>
              <a:buChar char="•"/>
            </a:pPr>
            <a:endParaRPr lang="en-US" altLang="en-US" sz="1050" dirty="0">
              <a:latin typeface="Calibri Light" panose="020F0302020204030204" pitchFamily="34" charset="0"/>
              <a:cs typeface="Calibri Light" panose="020F0302020204030204" pitchFamily="34" charset="0"/>
            </a:endParaRPr>
          </a:p>
          <a:p>
            <a:pPr eaLnBrk="1" hangingPunct="1"/>
            <a:r>
              <a:rPr lang="en-US" altLang="en-US" sz="1050" dirty="0">
                <a:latin typeface="Calibri Light" panose="020F0302020204030204" pitchFamily="34" charset="0"/>
                <a:cs typeface="Calibri Light" panose="020F0302020204030204" pitchFamily="34" charset="0"/>
              </a:rPr>
              <a:t>Target: Stroke tools: </a:t>
            </a:r>
            <a:r>
              <a:rPr lang="en-US" altLang="en-US" sz="1050" dirty="0">
                <a:solidFill>
                  <a:srgbClr val="0070C0"/>
                </a:solidFill>
                <a:latin typeface="Calibri Light" panose="020F0302020204030204" pitchFamily="34" charset="0"/>
                <a:cs typeface="Calibri Light" panose="020F0302020204030204" pitchFamily="34" charset="0"/>
                <a:hlinkClick r:id="rId5"/>
              </a:rPr>
              <a:t>www.targetstroke.org</a:t>
            </a:r>
            <a:endParaRPr lang="en-US" altLang="en-US" sz="1050" dirty="0">
              <a:solidFill>
                <a:srgbClr val="0070C0"/>
              </a:solidFill>
              <a:latin typeface="Calibri Light" panose="020F0302020204030204" pitchFamily="34" charset="0"/>
              <a:cs typeface="Calibri Light" panose="020F0302020204030204" pitchFamily="34" charset="0"/>
            </a:endParaRPr>
          </a:p>
          <a:p>
            <a:pPr eaLnBrk="1" hangingPunct="1"/>
            <a:r>
              <a:rPr lang="en-US" altLang="en-US" sz="1050" dirty="0">
                <a:latin typeface="Calibri Light" panose="020F0302020204030204" pitchFamily="34" charset="0"/>
                <a:cs typeface="Calibri Light" panose="020F0302020204030204" pitchFamily="34" charset="0"/>
              </a:rPr>
              <a:t>Clinical tools library: </a:t>
            </a:r>
            <a:r>
              <a:rPr lang="en-US" altLang="en-US" sz="1050" u="sng" dirty="0">
                <a:latin typeface="Calibri Light" panose="020F0302020204030204" pitchFamily="34" charset="0"/>
                <a:cs typeface="Calibri Light" panose="020F0302020204030204" pitchFamily="34" charset="0"/>
                <a:hlinkClick r:id="rId6"/>
              </a:rPr>
              <a:t>heart.org/</a:t>
            </a:r>
            <a:r>
              <a:rPr lang="en-US" altLang="en-US" sz="1050" u="sng" dirty="0" err="1">
                <a:latin typeface="Calibri Light" panose="020F0302020204030204" pitchFamily="34" charset="0"/>
                <a:cs typeface="Calibri Light" panose="020F0302020204030204" pitchFamily="34" charset="0"/>
                <a:hlinkClick r:id="rId6"/>
              </a:rPr>
              <a:t>strokeclinicaltools</a:t>
            </a:r>
            <a:r>
              <a:rPr lang="en-US" altLang="en-US" sz="1050" dirty="0">
                <a:latin typeface="Calibri Light" panose="020F0302020204030204" pitchFamily="34" charset="0"/>
                <a:cs typeface="Calibri Light" panose="020F0302020204030204" pitchFamily="34" charset="0"/>
              </a:rPr>
              <a:t>.</a:t>
            </a:r>
            <a:r>
              <a:rPr lang="en-US" altLang="en-US" sz="1050" u="sng" dirty="0">
                <a:latin typeface="Calibri Light" panose="020F0302020204030204" pitchFamily="34" charset="0"/>
                <a:cs typeface="Calibri Light" panose="020F0302020204030204" pitchFamily="34" charset="0"/>
              </a:rPr>
              <a:t> </a:t>
            </a:r>
            <a:endParaRPr lang="en-US" altLang="en-US" sz="1050" dirty="0">
              <a:latin typeface="Calibri Light" panose="020F0302020204030204" pitchFamily="34" charset="0"/>
              <a:cs typeface="Calibri Light" panose="020F0302020204030204" pitchFamily="34" charset="0"/>
            </a:endParaRPr>
          </a:p>
          <a:p>
            <a:pPr marL="257175" indent="-257175" eaLnBrk="1" hangingPunct="1">
              <a:buFont typeface="Arial" panose="020B0604020202020204" pitchFamily="34" charset="0"/>
              <a:buChar char="•"/>
            </a:pPr>
            <a:endParaRPr lang="en-US" altLang="en-US" sz="10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778922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7C9AE3-E1E7-4056-9359-332A80DFD347}"/>
              </a:ext>
            </a:extLst>
          </p:cNvPr>
          <p:cNvPicPr>
            <a:picLocks noChangeAspect="1"/>
          </p:cNvPicPr>
          <p:nvPr/>
        </p:nvPicPr>
        <p:blipFill>
          <a:blip r:embed="rId2"/>
          <a:stretch>
            <a:fillRect/>
          </a:stretch>
        </p:blipFill>
        <p:spPr>
          <a:xfrm>
            <a:off x="0" y="2486025"/>
            <a:ext cx="4476750" cy="2657475"/>
          </a:xfrm>
          <a:prstGeom prst="rect">
            <a:avLst/>
          </a:prstGeom>
        </p:spPr>
      </p:pic>
      <p:sp>
        <p:nvSpPr>
          <p:cNvPr id="3" name="Title 2">
            <a:extLst>
              <a:ext uri="{FF2B5EF4-FFF2-40B4-BE49-F238E27FC236}">
                <a16:creationId xmlns:a16="http://schemas.microsoft.com/office/drawing/2014/main" id="{E9AE9643-D0F8-4903-B167-17266DA34BFA}"/>
              </a:ext>
            </a:extLst>
          </p:cNvPr>
          <p:cNvSpPr>
            <a:spLocks noGrp="1"/>
          </p:cNvSpPr>
          <p:nvPr>
            <p:ph type="title"/>
          </p:nvPr>
        </p:nvSpPr>
        <p:spPr/>
        <p:txBody>
          <a:bodyPr/>
          <a:lstStyle/>
          <a:p>
            <a:endParaRPr lang="en-US" dirty="0"/>
          </a:p>
        </p:txBody>
      </p:sp>
      <p:sp>
        <p:nvSpPr>
          <p:cNvPr id="4" name="Date Placeholder 3">
            <a:extLst>
              <a:ext uri="{FF2B5EF4-FFF2-40B4-BE49-F238E27FC236}">
                <a16:creationId xmlns:a16="http://schemas.microsoft.com/office/drawing/2014/main" id="{400C5EC6-F2B9-482A-9152-D61C25E85FDF}"/>
              </a:ext>
            </a:extLst>
          </p:cNvPr>
          <p:cNvSpPr>
            <a:spLocks noGrp="1"/>
          </p:cNvSpPr>
          <p:nvPr>
            <p:ph type="dt" sz="half" idx="10"/>
          </p:nvPr>
        </p:nvSpPr>
        <p:spPr/>
        <p:txBody>
          <a:bodyPr/>
          <a:lstStyle/>
          <a:p>
            <a:pPr>
              <a:defRPr/>
            </a:pPr>
            <a:fld id="{A578BD61-6724-458E-B7CD-1037DE7D38F0}" type="datetime1">
              <a:rPr lang="en-US" smtClean="0"/>
              <a:pPr>
                <a:defRPr/>
              </a:pPr>
              <a:t>10/21/2018</a:t>
            </a:fld>
            <a:endParaRPr lang="en-US"/>
          </a:p>
        </p:txBody>
      </p:sp>
      <p:sp>
        <p:nvSpPr>
          <p:cNvPr id="5" name="Footer Placeholder 4">
            <a:extLst>
              <a:ext uri="{FF2B5EF4-FFF2-40B4-BE49-F238E27FC236}">
                <a16:creationId xmlns:a16="http://schemas.microsoft.com/office/drawing/2014/main" id="{841A46A3-8B5F-47C4-895D-85DCA04573BC}"/>
              </a:ext>
            </a:extLst>
          </p:cNvPr>
          <p:cNvSpPr>
            <a:spLocks noGrp="1"/>
          </p:cNvSpPr>
          <p:nvPr>
            <p:ph type="ftr" sz="quarter" idx="11"/>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007CE117-D2E0-4BAA-9888-EEA44B3C2AD4}"/>
              </a:ext>
            </a:extLst>
          </p:cNvPr>
          <p:cNvSpPr>
            <a:spLocks noGrp="1"/>
          </p:cNvSpPr>
          <p:nvPr>
            <p:ph type="sldNum" sz="quarter" idx="12"/>
          </p:nvPr>
        </p:nvSpPr>
        <p:spPr/>
        <p:txBody>
          <a:bodyPr/>
          <a:lstStyle/>
          <a:p>
            <a:pPr>
              <a:defRPr/>
            </a:pPr>
            <a:fld id="{D5D77205-C95B-4FB7-B7D0-747D1521D64D}" type="slidenum">
              <a:rPr lang="en-US" smtClean="0"/>
              <a:pPr>
                <a:defRPr/>
              </a:pPr>
              <a:t>55</a:t>
            </a:fld>
            <a:endParaRPr lang="en-US"/>
          </a:p>
        </p:txBody>
      </p:sp>
      <p:pic>
        <p:nvPicPr>
          <p:cNvPr id="8" name="Picture 7">
            <a:extLst>
              <a:ext uri="{FF2B5EF4-FFF2-40B4-BE49-F238E27FC236}">
                <a16:creationId xmlns:a16="http://schemas.microsoft.com/office/drawing/2014/main" id="{1FE41811-F858-4EE7-9B80-1B6F9D16172D}"/>
              </a:ext>
            </a:extLst>
          </p:cNvPr>
          <p:cNvPicPr>
            <a:picLocks noChangeAspect="1"/>
          </p:cNvPicPr>
          <p:nvPr/>
        </p:nvPicPr>
        <p:blipFill>
          <a:blip r:embed="rId3"/>
          <a:stretch>
            <a:fillRect/>
          </a:stretch>
        </p:blipFill>
        <p:spPr>
          <a:xfrm>
            <a:off x="1449324" y="41402"/>
            <a:ext cx="5303520" cy="2739826"/>
          </a:xfrm>
          <a:prstGeom prst="rect">
            <a:avLst/>
          </a:prstGeom>
        </p:spPr>
      </p:pic>
    </p:spTree>
    <p:extLst>
      <p:ext uri="{BB962C8B-B14F-4D97-AF65-F5344CB8AC3E}">
        <p14:creationId xmlns:p14="http://schemas.microsoft.com/office/powerpoint/2010/main" val="2287869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B882491-BC70-495D-9A73-79F5B2734F81}"/>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2A90AD02-A70B-4564-AFB7-7AF0505AC975}"/>
              </a:ext>
            </a:extLst>
          </p:cNvPr>
          <p:cNvSpPr>
            <a:spLocks noGrp="1"/>
          </p:cNvSpPr>
          <p:nvPr>
            <p:ph type="title"/>
          </p:nvPr>
        </p:nvSpPr>
        <p:spPr>
          <a:xfrm>
            <a:off x="18288" y="114300"/>
            <a:ext cx="6629400" cy="300038"/>
          </a:xfrm>
        </p:spPr>
        <p:txBody>
          <a:bodyPr/>
          <a:lstStyle/>
          <a:p>
            <a:r>
              <a:rPr lang="en-US" sz="2250" dirty="0">
                <a:solidFill>
                  <a:schemeClr val="bg1"/>
                </a:solidFill>
                <a:latin typeface="Lub Dub Medium" panose="020B0603030403020204" pitchFamily="34" charset="0"/>
                <a:cs typeface="Calibri Light" panose="020F0302020204030204" pitchFamily="34" charset="0"/>
              </a:rPr>
              <a:t>Professional and Patient Toolkits</a:t>
            </a:r>
          </a:p>
        </p:txBody>
      </p:sp>
      <p:sp>
        <p:nvSpPr>
          <p:cNvPr id="4" name="Date Placeholder 3">
            <a:extLst>
              <a:ext uri="{FF2B5EF4-FFF2-40B4-BE49-F238E27FC236}">
                <a16:creationId xmlns:a16="http://schemas.microsoft.com/office/drawing/2014/main" id="{8349E769-B6B8-406A-80B9-F33F07A59B24}"/>
              </a:ext>
            </a:extLst>
          </p:cNvPr>
          <p:cNvSpPr>
            <a:spLocks noGrp="1"/>
          </p:cNvSpPr>
          <p:nvPr>
            <p:ph type="dt" sz="half" idx="10"/>
          </p:nvPr>
        </p:nvSpPr>
        <p:spPr/>
        <p:txBody>
          <a:bodyPr/>
          <a:lstStyle/>
          <a:p>
            <a:pPr>
              <a:defRPr/>
            </a:pPr>
            <a:fld id="{0FF90A2C-BB0F-4E48-8F51-4AF2BBD934A4}" type="datetime1">
              <a:rPr lang="en-US" altLang="en-US" smtClean="0"/>
              <a:pPr>
                <a:defRPr/>
              </a:pPr>
              <a:t>10/21/2018</a:t>
            </a:fld>
            <a:endParaRPr lang="en-US" altLang="en-US"/>
          </a:p>
        </p:txBody>
      </p:sp>
      <p:sp>
        <p:nvSpPr>
          <p:cNvPr id="5" name="Footer Placeholder 4">
            <a:extLst>
              <a:ext uri="{FF2B5EF4-FFF2-40B4-BE49-F238E27FC236}">
                <a16:creationId xmlns:a16="http://schemas.microsoft.com/office/drawing/2014/main" id="{B8587791-8920-41A6-A52C-A08EAD6E61F7}"/>
              </a:ext>
            </a:extLst>
          </p:cNvPr>
          <p:cNvSpPr>
            <a:spLocks noGrp="1"/>
          </p:cNvSpPr>
          <p:nvPr>
            <p:ph type="ftr" sz="quarter" idx="11"/>
          </p:nvPr>
        </p:nvSpPr>
        <p:spPr/>
        <p:txBody>
          <a:bodyPr/>
          <a:lstStyle/>
          <a:p>
            <a:pPr>
              <a:defRPr/>
            </a:pPr>
            <a:r>
              <a:rPr lang="en-US" altLang="en-US"/>
              <a:t>©2013, American Heart Association </a:t>
            </a:r>
          </a:p>
        </p:txBody>
      </p:sp>
      <p:sp>
        <p:nvSpPr>
          <p:cNvPr id="6" name="Slide Number Placeholder 5">
            <a:extLst>
              <a:ext uri="{FF2B5EF4-FFF2-40B4-BE49-F238E27FC236}">
                <a16:creationId xmlns:a16="http://schemas.microsoft.com/office/drawing/2014/main" id="{CB975948-293A-44DE-8B4A-5F39A9BF5890}"/>
              </a:ext>
            </a:extLst>
          </p:cNvPr>
          <p:cNvSpPr>
            <a:spLocks noGrp="1"/>
          </p:cNvSpPr>
          <p:nvPr>
            <p:ph type="sldNum" sz="quarter" idx="12"/>
          </p:nvPr>
        </p:nvSpPr>
        <p:spPr/>
        <p:txBody>
          <a:bodyPr/>
          <a:lstStyle/>
          <a:p>
            <a:pPr>
              <a:defRPr/>
            </a:pPr>
            <a:fld id="{18E5C40B-615E-470F-8303-C39C1BF464D4}" type="slidenum">
              <a:rPr lang="en-US" altLang="en-US" smtClean="0"/>
              <a:pPr>
                <a:defRPr/>
              </a:pPr>
              <a:t>56</a:t>
            </a:fld>
            <a:endParaRPr lang="en-US" altLang="en-US"/>
          </a:p>
        </p:txBody>
      </p:sp>
      <p:pic>
        <p:nvPicPr>
          <p:cNvPr id="8" name="Picture 7" descr="Screen Clipping">
            <a:extLst>
              <a:ext uri="{FF2B5EF4-FFF2-40B4-BE49-F238E27FC236}">
                <a16:creationId xmlns:a16="http://schemas.microsoft.com/office/drawing/2014/main" id="{D98AD8FF-71D6-4245-91B0-C71D82D94229}"/>
              </a:ext>
            </a:extLst>
          </p:cNvPr>
          <p:cNvPicPr>
            <a:picLocks noChangeAspect="1"/>
          </p:cNvPicPr>
          <p:nvPr/>
        </p:nvPicPr>
        <p:blipFill>
          <a:blip r:embed="rId3"/>
          <a:stretch>
            <a:fillRect/>
          </a:stretch>
        </p:blipFill>
        <p:spPr>
          <a:xfrm>
            <a:off x="285751" y="793631"/>
            <a:ext cx="6172199" cy="3778369"/>
          </a:xfrm>
          <a:prstGeom prst="rect">
            <a:avLst/>
          </a:prstGeom>
        </p:spPr>
      </p:pic>
    </p:spTree>
    <p:extLst>
      <p:ext uri="{BB962C8B-B14F-4D97-AF65-F5344CB8AC3E}">
        <p14:creationId xmlns:p14="http://schemas.microsoft.com/office/powerpoint/2010/main" val="4285283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9FB70FA-832B-406C-AD7C-AF4DDC0520EB}"/>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297B1214-7313-4862-87E7-694293657E61}"/>
              </a:ext>
            </a:extLst>
          </p:cNvPr>
          <p:cNvSpPr>
            <a:spLocks noGrp="1"/>
          </p:cNvSpPr>
          <p:nvPr>
            <p:ph type="title"/>
          </p:nvPr>
        </p:nvSpPr>
        <p:spPr>
          <a:xfrm>
            <a:off x="-26570" y="183482"/>
            <a:ext cx="6629400" cy="400050"/>
          </a:xfrm>
        </p:spPr>
        <p:txBody>
          <a:bodyPr/>
          <a:lstStyle/>
          <a:p>
            <a:r>
              <a:rPr lang="en-US" dirty="0">
                <a:solidFill>
                  <a:schemeClr val="bg1"/>
                </a:solidFill>
                <a:latin typeface="Lub Dub Medium" panose="020B0603030403020204" pitchFamily="34" charset="0"/>
                <a:cs typeface="Calibri Light" panose="020F0302020204030204" pitchFamily="34" charset="0"/>
              </a:rPr>
              <a:t>Acute Ischemic Stroke Toolkit</a:t>
            </a:r>
          </a:p>
        </p:txBody>
      </p:sp>
      <p:sp>
        <p:nvSpPr>
          <p:cNvPr id="4" name="Date Placeholder 3">
            <a:extLst>
              <a:ext uri="{FF2B5EF4-FFF2-40B4-BE49-F238E27FC236}">
                <a16:creationId xmlns:a16="http://schemas.microsoft.com/office/drawing/2014/main" id="{7A9925A0-04DF-4C60-8A20-37F3FFFE5B60}"/>
              </a:ext>
            </a:extLst>
          </p:cNvPr>
          <p:cNvSpPr>
            <a:spLocks noGrp="1"/>
          </p:cNvSpPr>
          <p:nvPr>
            <p:ph type="dt" sz="half" idx="10"/>
          </p:nvPr>
        </p:nvSpPr>
        <p:spPr/>
        <p:txBody>
          <a:bodyPr/>
          <a:lstStyle/>
          <a:p>
            <a:pPr>
              <a:defRPr/>
            </a:pPr>
            <a:fld id="{0FF90A2C-BB0F-4E48-8F51-4AF2BBD934A4}" type="datetime1">
              <a:rPr lang="en-US" altLang="en-US" smtClean="0"/>
              <a:pPr>
                <a:defRPr/>
              </a:pPr>
              <a:t>10/21/2018</a:t>
            </a:fld>
            <a:endParaRPr lang="en-US" altLang="en-US"/>
          </a:p>
        </p:txBody>
      </p:sp>
      <p:sp>
        <p:nvSpPr>
          <p:cNvPr id="5" name="Footer Placeholder 4">
            <a:extLst>
              <a:ext uri="{FF2B5EF4-FFF2-40B4-BE49-F238E27FC236}">
                <a16:creationId xmlns:a16="http://schemas.microsoft.com/office/drawing/2014/main" id="{98B2C17B-DEDA-47D3-AD06-90139911B5B8}"/>
              </a:ext>
            </a:extLst>
          </p:cNvPr>
          <p:cNvSpPr>
            <a:spLocks noGrp="1"/>
          </p:cNvSpPr>
          <p:nvPr>
            <p:ph type="ftr" sz="quarter" idx="11"/>
          </p:nvPr>
        </p:nvSpPr>
        <p:spPr/>
        <p:txBody>
          <a:bodyPr/>
          <a:lstStyle/>
          <a:p>
            <a:pPr>
              <a:defRPr/>
            </a:pPr>
            <a:r>
              <a:rPr lang="en-US" altLang="en-US"/>
              <a:t>©2013, American Heart Association </a:t>
            </a:r>
          </a:p>
        </p:txBody>
      </p:sp>
      <p:sp>
        <p:nvSpPr>
          <p:cNvPr id="6" name="Slide Number Placeholder 5">
            <a:extLst>
              <a:ext uri="{FF2B5EF4-FFF2-40B4-BE49-F238E27FC236}">
                <a16:creationId xmlns:a16="http://schemas.microsoft.com/office/drawing/2014/main" id="{84CE7219-15A1-47A5-A136-3CFA09FD76C8}"/>
              </a:ext>
            </a:extLst>
          </p:cNvPr>
          <p:cNvSpPr>
            <a:spLocks noGrp="1"/>
          </p:cNvSpPr>
          <p:nvPr>
            <p:ph type="sldNum" sz="quarter" idx="12"/>
          </p:nvPr>
        </p:nvSpPr>
        <p:spPr/>
        <p:txBody>
          <a:bodyPr/>
          <a:lstStyle/>
          <a:p>
            <a:pPr>
              <a:defRPr/>
            </a:pPr>
            <a:fld id="{18E5C40B-615E-470F-8303-C39C1BF464D4}" type="slidenum">
              <a:rPr lang="en-US" altLang="en-US" smtClean="0"/>
              <a:pPr>
                <a:defRPr/>
              </a:pPr>
              <a:t>57</a:t>
            </a:fld>
            <a:endParaRPr lang="en-US" altLang="en-US"/>
          </a:p>
        </p:txBody>
      </p:sp>
      <p:pic>
        <p:nvPicPr>
          <p:cNvPr id="8" name="Picture 7" descr="Screen Clipping">
            <a:extLst>
              <a:ext uri="{FF2B5EF4-FFF2-40B4-BE49-F238E27FC236}">
                <a16:creationId xmlns:a16="http://schemas.microsoft.com/office/drawing/2014/main" id="{0B42DCB1-D145-4A42-BEA8-882A38E60975}"/>
              </a:ext>
            </a:extLst>
          </p:cNvPr>
          <p:cNvPicPr>
            <a:picLocks noChangeAspect="1"/>
          </p:cNvPicPr>
          <p:nvPr/>
        </p:nvPicPr>
        <p:blipFill rotWithShape="1">
          <a:blip r:embed="rId3"/>
          <a:srcRect t="5912"/>
          <a:stretch/>
        </p:blipFill>
        <p:spPr>
          <a:xfrm>
            <a:off x="9525" y="1028700"/>
            <a:ext cx="6743700" cy="3357550"/>
          </a:xfrm>
          <a:prstGeom prst="rect">
            <a:avLst/>
          </a:prstGeom>
        </p:spPr>
      </p:pic>
    </p:spTree>
    <p:extLst>
      <p:ext uri="{BB962C8B-B14F-4D97-AF65-F5344CB8AC3E}">
        <p14:creationId xmlns:p14="http://schemas.microsoft.com/office/powerpoint/2010/main" val="3912058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53F6A0-CBB3-4F66-B2EB-E00849042B0A}"/>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9F53AC84-2E11-4BCD-8D9B-6E8A1F3AB8F0}"/>
              </a:ext>
            </a:extLst>
          </p:cNvPr>
          <p:cNvSpPr>
            <a:spLocks noGrp="1"/>
          </p:cNvSpPr>
          <p:nvPr>
            <p:ph type="title"/>
          </p:nvPr>
        </p:nvSpPr>
        <p:spPr>
          <a:xfrm>
            <a:off x="1" y="114300"/>
            <a:ext cx="6629400" cy="300038"/>
          </a:xfrm>
        </p:spPr>
        <p:txBody>
          <a:bodyPr/>
          <a:lstStyle/>
          <a:p>
            <a:r>
              <a:rPr lang="en-US" sz="2250" dirty="0">
                <a:solidFill>
                  <a:schemeClr val="bg1"/>
                </a:solidFill>
                <a:latin typeface="Lub Dub Medium" panose="020B0603030403020204" pitchFamily="34" charset="0"/>
                <a:cs typeface="Calibri Light" panose="020F0302020204030204" pitchFamily="34" charset="0"/>
              </a:rPr>
              <a:t>Case Studies</a:t>
            </a:r>
          </a:p>
        </p:txBody>
      </p:sp>
      <p:sp>
        <p:nvSpPr>
          <p:cNvPr id="4" name="Date Placeholder 3">
            <a:extLst>
              <a:ext uri="{FF2B5EF4-FFF2-40B4-BE49-F238E27FC236}">
                <a16:creationId xmlns:a16="http://schemas.microsoft.com/office/drawing/2014/main" id="{C04F9463-999F-40C7-B94A-72CB0FE37BAF}"/>
              </a:ext>
            </a:extLst>
          </p:cNvPr>
          <p:cNvSpPr>
            <a:spLocks noGrp="1"/>
          </p:cNvSpPr>
          <p:nvPr>
            <p:ph type="dt" sz="half" idx="10"/>
          </p:nvPr>
        </p:nvSpPr>
        <p:spPr/>
        <p:txBody>
          <a:bodyPr/>
          <a:lstStyle/>
          <a:p>
            <a:pPr>
              <a:defRPr/>
            </a:pPr>
            <a:fld id="{0FF90A2C-BB0F-4E48-8F51-4AF2BBD934A4}" type="datetime1">
              <a:rPr lang="en-US" altLang="en-US" smtClean="0"/>
              <a:pPr>
                <a:defRPr/>
              </a:pPr>
              <a:t>10/21/2018</a:t>
            </a:fld>
            <a:endParaRPr lang="en-US" altLang="en-US"/>
          </a:p>
        </p:txBody>
      </p:sp>
      <p:sp>
        <p:nvSpPr>
          <p:cNvPr id="5" name="Footer Placeholder 4">
            <a:extLst>
              <a:ext uri="{FF2B5EF4-FFF2-40B4-BE49-F238E27FC236}">
                <a16:creationId xmlns:a16="http://schemas.microsoft.com/office/drawing/2014/main" id="{B9B174B1-0150-43D6-859B-033BE4338C3F}"/>
              </a:ext>
            </a:extLst>
          </p:cNvPr>
          <p:cNvSpPr>
            <a:spLocks noGrp="1"/>
          </p:cNvSpPr>
          <p:nvPr>
            <p:ph type="ftr" sz="quarter" idx="11"/>
          </p:nvPr>
        </p:nvSpPr>
        <p:spPr/>
        <p:txBody>
          <a:bodyPr/>
          <a:lstStyle/>
          <a:p>
            <a:pPr>
              <a:defRPr/>
            </a:pPr>
            <a:r>
              <a:rPr lang="en-US" altLang="en-US"/>
              <a:t>©2013, American Heart Association </a:t>
            </a:r>
          </a:p>
        </p:txBody>
      </p:sp>
      <p:sp>
        <p:nvSpPr>
          <p:cNvPr id="6" name="Slide Number Placeholder 5">
            <a:extLst>
              <a:ext uri="{FF2B5EF4-FFF2-40B4-BE49-F238E27FC236}">
                <a16:creationId xmlns:a16="http://schemas.microsoft.com/office/drawing/2014/main" id="{328F42A7-1A25-4CB1-8140-98A09AAD124C}"/>
              </a:ext>
            </a:extLst>
          </p:cNvPr>
          <p:cNvSpPr>
            <a:spLocks noGrp="1"/>
          </p:cNvSpPr>
          <p:nvPr>
            <p:ph type="sldNum" sz="quarter" idx="12"/>
          </p:nvPr>
        </p:nvSpPr>
        <p:spPr/>
        <p:txBody>
          <a:bodyPr/>
          <a:lstStyle/>
          <a:p>
            <a:pPr>
              <a:defRPr/>
            </a:pPr>
            <a:fld id="{18E5C40B-615E-470F-8303-C39C1BF464D4}" type="slidenum">
              <a:rPr lang="en-US" altLang="en-US" smtClean="0"/>
              <a:pPr>
                <a:defRPr/>
              </a:pPr>
              <a:t>58</a:t>
            </a:fld>
            <a:endParaRPr lang="en-US" altLang="en-US"/>
          </a:p>
        </p:txBody>
      </p:sp>
      <p:pic>
        <p:nvPicPr>
          <p:cNvPr id="8" name="Picture 7" descr="Screen Clipping">
            <a:extLst>
              <a:ext uri="{FF2B5EF4-FFF2-40B4-BE49-F238E27FC236}">
                <a16:creationId xmlns:a16="http://schemas.microsoft.com/office/drawing/2014/main" id="{A4C947EE-B74A-4628-B4F1-6AED48AA1230}"/>
              </a:ext>
            </a:extLst>
          </p:cNvPr>
          <p:cNvPicPr>
            <a:picLocks noChangeAspect="1"/>
          </p:cNvPicPr>
          <p:nvPr/>
        </p:nvPicPr>
        <p:blipFill>
          <a:blip r:embed="rId3"/>
          <a:stretch>
            <a:fillRect/>
          </a:stretch>
        </p:blipFill>
        <p:spPr>
          <a:xfrm>
            <a:off x="1" y="1138238"/>
            <a:ext cx="3710990" cy="3333750"/>
          </a:xfrm>
          <a:prstGeom prst="rect">
            <a:avLst/>
          </a:prstGeom>
        </p:spPr>
      </p:pic>
      <p:pic>
        <p:nvPicPr>
          <p:cNvPr id="10" name="Picture 9" descr="Screen Clipping">
            <a:extLst>
              <a:ext uri="{FF2B5EF4-FFF2-40B4-BE49-F238E27FC236}">
                <a16:creationId xmlns:a16="http://schemas.microsoft.com/office/drawing/2014/main" id="{9618C0C1-B0A3-4686-BB5D-DE8438191DAB}"/>
              </a:ext>
            </a:extLst>
          </p:cNvPr>
          <p:cNvPicPr>
            <a:picLocks noChangeAspect="1"/>
          </p:cNvPicPr>
          <p:nvPr/>
        </p:nvPicPr>
        <p:blipFill>
          <a:blip r:embed="rId4"/>
          <a:stretch>
            <a:fillRect/>
          </a:stretch>
        </p:blipFill>
        <p:spPr>
          <a:xfrm>
            <a:off x="3038703" y="1042988"/>
            <a:ext cx="3847873" cy="3457575"/>
          </a:xfrm>
          <a:prstGeom prst="rect">
            <a:avLst/>
          </a:prstGeom>
        </p:spPr>
      </p:pic>
    </p:spTree>
    <p:extLst>
      <p:ext uri="{BB962C8B-B14F-4D97-AF65-F5344CB8AC3E}">
        <p14:creationId xmlns:p14="http://schemas.microsoft.com/office/powerpoint/2010/main" val="39834336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754C03-C01B-4F5C-B3A2-9BE16BDAE6B1}"/>
              </a:ext>
            </a:extLst>
          </p:cNvPr>
          <p:cNvSpPr>
            <a:spLocks noGrp="1"/>
          </p:cNvSpPr>
          <p:nvPr>
            <p:ph type="title"/>
          </p:nvPr>
        </p:nvSpPr>
        <p:spPr>
          <a:xfrm>
            <a:off x="100853" y="147498"/>
            <a:ext cx="6629400" cy="300038"/>
          </a:xfrm>
        </p:spPr>
        <p:txBody>
          <a:bodyPr/>
          <a:lstStyle/>
          <a:p>
            <a:r>
              <a:rPr lang="en-US" dirty="0">
                <a:solidFill>
                  <a:schemeClr val="bg1"/>
                </a:solidFill>
                <a:latin typeface="Lub Dub Medium" panose="020B0603030403020204" pitchFamily="34" charset="0"/>
              </a:rPr>
              <a:t>Community and Patient Resources</a:t>
            </a:r>
          </a:p>
        </p:txBody>
      </p:sp>
      <p:sp>
        <p:nvSpPr>
          <p:cNvPr id="4" name="Date Placeholder 3">
            <a:extLst>
              <a:ext uri="{FF2B5EF4-FFF2-40B4-BE49-F238E27FC236}">
                <a16:creationId xmlns:a16="http://schemas.microsoft.com/office/drawing/2014/main" id="{DFC8BAA6-E05A-42BC-99D4-A6325EC7F0D8}"/>
              </a:ext>
            </a:extLst>
          </p:cNvPr>
          <p:cNvSpPr>
            <a:spLocks noGrp="1"/>
          </p:cNvSpPr>
          <p:nvPr>
            <p:ph type="dt" sz="half" idx="10"/>
          </p:nvPr>
        </p:nvSpPr>
        <p:spPr/>
        <p:txBody>
          <a:bodyPr/>
          <a:lstStyle/>
          <a:p>
            <a:pPr>
              <a:defRPr/>
            </a:pPr>
            <a:fld id="{0FF90A2C-BB0F-4E48-8F51-4AF2BBD934A4}" type="datetime1">
              <a:rPr lang="en-US" altLang="en-US" smtClean="0"/>
              <a:pPr>
                <a:defRPr/>
              </a:pPr>
              <a:t>10/21/2018</a:t>
            </a:fld>
            <a:endParaRPr lang="en-US" altLang="en-US"/>
          </a:p>
        </p:txBody>
      </p:sp>
      <p:sp>
        <p:nvSpPr>
          <p:cNvPr id="6" name="Slide Number Placeholder 5">
            <a:extLst>
              <a:ext uri="{FF2B5EF4-FFF2-40B4-BE49-F238E27FC236}">
                <a16:creationId xmlns:a16="http://schemas.microsoft.com/office/drawing/2014/main" id="{6C1060D3-D683-4831-8B87-4C0630544366}"/>
              </a:ext>
            </a:extLst>
          </p:cNvPr>
          <p:cNvSpPr>
            <a:spLocks noGrp="1"/>
          </p:cNvSpPr>
          <p:nvPr>
            <p:ph type="sldNum" sz="quarter" idx="12"/>
          </p:nvPr>
        </p:nvSpPr>
        <p:spPr/>
        <p:txBody>
          <a:bodyPr/>
          <a:lstStyle/>
          <a:p>
            <a:pPr>
              <a:defRPr/>
            </a:pPr>
            <a:fld id="{18E5C40B-615E-470F-8303-C39C1BF464D4}" type="slidenum">
              <a:rPr lang="en-US" altLang="en-US" smtClean="0"/>
              <a:pPr>
                <a:defRPr/>
              </a:pPr>
              <a:t>59</a:t>
            </a:fld>
            <a:endParaRPr lang="en-US" altLang="en-US"/>
          </a:p>
        </p:txBody>
      </p:sp>
      <p:sp>
        <p:nvSpPr>
          <p:cNvPr id="8" name="Subtitle 1">
            <a:extLst>
              <a:ext uri="{FF2B5EF4-FFF2-40B4-BE49-F238E27FC236}">
                <a16:creationId xmlns:a16="http://schemas.microsoft.com/office/drawing/2014/main" id="{FA3B1583-797E-4F59-9E60-66CEAECF22A9}"/>
              </a:ext>
            </a:extLst>
          </p:cNvPr>
          <p:cNvSpPr>
            <a:spLocks noGrp="1"/>
          </p:cNvSpPr>
          <p:nvPr>
            <p:ph type="subTitle" idx="1"/>
          </p:nvPr>
        </p:nvSpPr>
        <p:spPr>
          <a:xfrm>
            <a:off x="88821" y="967512"/>
            <a:ext cx="6629400" cy="3257550"/>
          </a:xfrm>
        </p:spPr>
        <p:txBody>
          <a:bodyPr numCol="2"/>
          <a:lstStyle/>
          <a:p>
            <a:pPr marL="214313" indent="-214313" fontAlgn="ctr">
              <a:buFont typeface="Arial" panose="020B0604020202020204" pitchFamily="34" charset="0"/>
              <a:buChar char="•"/>
            </a:pPr>
            <a:r>
              <a:rPr lang="en-US" sz="1400" u="sng" dirty="0">
                <a:latin typeface="Lub Dub Medium" panose="020B0603030403020204" pitchFamily="34" charset="0"/>
                <a:hlinkClick r:id="rId3"/>
              </a:rPr>
              <a:t>Patient Information Sheets</a:t>
            </a:r>
            <a:endParaRPr lang="en-US" sz="1400" dirty="0">
              <a:latin typeface="Lub Dub Medium" panose="020B0603030403020204" pitchFamily="34" charset="0"/>
            </a:endParaRPr>
          </a:p>
          <a:p>
            <a:pPr marL="214313" indent="-214313" fontAlgn="ctr">
              <a:buFont typeface="Arial" panose="020B0604020202020204" pitchFamily="34" charset="0"/>
              <a:buChar char="•"/>
            </a:pPr>
            <a:r>
              <a:rPr lang="en-US" sz="1400" u="sng" dirty="0">
                <a:latin typeface="Lub Dub Medium" panose="020B0603030403020204" pitchFamily="34" charset="0"/>
                <a:hlinkClick r:id="rId4"/>
              </a:rPr>
              <a:t>Caregiver Guide to Stroke</a:t>
            </a:r>
            <a:endParaRPr lang="en-US" sz="1400" dirty="0">
              <a:latin typeface="Lub Dub Medium" panose="020B0603030403020204" pitchFamily="34" charset="0"/>
            </a:endParaRPr>
          </a:p>
          <a:p>
            <a:pPr marL="214313" indent="-214313" fontAlgn="ctr">
              <a:buFont typeface="Arial" panose="020B0604020202020204" pitchFamily="34" charset="0"/>
              <a:buChar char="•"/>
            </a:pPr>
            <a:r>
              <a:rPr lang="en-US" sz="1400" u="sng" dirty="0">
                <a:latin typeface="Lub Dub Medium" panose="020B0603030403020204" pitchFamily="34" charset="0"/>
                <a:hlinkClick r:id="rId5"/>
              </a:rPr>
              <a:t>High blood pressure infographic</a:t>
            </a:r>
            <a:endParaRPr lang="en-US" sz="1400" dirty="0">
              <a:latin typeface="Lub Dub Medium" panose="020B0603030403020204" pitchFamily="34" charset="0"/>
            </a:endParaRPr>
          </a:p>
          <a:p>
            <a:pPr marL="214313" indent="-214313" fontAlgn="ctr">
              <a:buFont typeface="Arial" panose="020B0604020202020204" pitchFamily="34" charset="0"/>
              <a:buChar char="•"/>
            </a:pPr>
            <a:r>
              <a:rPr lang="en-US" sz="1400" dirty="0">
                <a:latin typeface="Lub Dub Medium" panose="020B0603030403020204" pitchFamily="34" charset="0"/>
              </a:rPr>
              <a:t>AHA's </a:t>
            </a:r>
            <a:r>
              <a:rPr lang="en-US" sz="1400" u="sng" dirty="0">
                <a:latin typeface="Lub Dub Medium" panose="020B0603030403020204" pitchFamily="34" charset="0"/>
                <a:hlinkClick r:id="rId6"/>
              </a:rPr>
              <a:t>Target BP</a:t>
            </a:r>
            <a:r>
              <a:rPr lang="en-US" sz="1400" dirty="0">
                <a:latin typeface="Lub Dub Medium" panose="020B0603030403020204" pitchFamily="34" charset="0"/>
              </a:rPr>
              <a:t> initiative </a:t>
            </a:r>
          </a:p>
          <a:p>
            <a:pPr marL="214313" indent="-214313" fontAlgn="ctr">
              <a:buFont typeface="Arial" panose="020B0604020202020204" pitchFamily="34" charset="0"/>
              <a:buChar char="•"/>
            </a:pPr>
            <a:r>
              <a:rPr lang="en-US" sz="1400" dirty="0">
                <a:latin typeface="Lub Dub Medium" panose="020B0603030403020204" pitchFamily="34" charset="0"/>
              </a:rPr>
              <a:t>AHA’s </a:t>
            </a:r>
            <a:r>
              <a:rPr lang="en-US" sz="1400" u="sng" dirty="0">
                <a:latin typeface="Lub Dub Medium" panose="020B0603030403020204" pitchFamily="34" charset="0"/>
                <a:hlinkClick r:id="rId7"/>
              </a:rPr>
              <a:t>Support Network  </a:t>
            </a:r>
            <a:endParaRPr lang="en-US" sz="1400" u="sng" dirty="0">
              <a:latin typeface="Lub Dub Medium" panose="020B0603030403020204" pitchFamily="34" charset="0"/>
            </a:endParaRPr>
          </a:p>
          <a:p>
            <a:pPr marL="214313" indent="-214313" fontAlgn="ctr">
              <a:buFont typeface="Arial" panose="020B0604020202020204" pitchFamily="34" charset="0"/>
              <a:buChar char="•"/>
            </a:pPr>
            <a:endParaRPr lang="en-US" sz="1400" dirty="0">
              <a:latin typeface="Lub Dub Medium" panose="020B0603030403020204" pitchFamily="34" charset="0"/>
            </a:endParaRPr>
          </a:p>
          <a:p>
            <a:pPr lvl="0" fontAlgn="ctr"/>
            <a:endParaRPr lang="en-US" sz="1400" dirty="0">
              <a:latin typeface="Lub Dub Medium" panose="020B0603030403020204" pitchFamily="34" charset="0"/>
            </a:endParaRPr>
          </a:p>
          <a:p>
            <a:pPr fontAlgn="ctr"/>
            <a:endParaRPr lang="en-US" sz="1400" dirty="0">
              <a:latin typeface="Lub Dub Medium" panose="020B0603030403020204" pitchFamily="34" charset="0"/>
            </a:endParaRPr>
          </a:p>
          <a:p>
            <a:pPr marL="214313" indent="-214313" fontAlgn="ctr">
              <a:buFont typeface="Arial" panose="020B0604020202020204" pitchFamily="34" charset="0"/>
              <a:buChar char="•"/>
            </a:pPr>
            <a:r>
              <a:rPr lang="en-US" sz="1400" dirty="0">
                <a:latin typeface="Lub Dub Medium" panose="020B0603030403020204" pitchFamily="34" charset="0"/>
              </a:rPr>
              <a:t>Get With The Guidelines – </a:t>
            </a:r>
            <a:r>
              <a:rPr lang="en-US" sz="1400" u="sng" dirty="0">
                <a:latin typeface="Lub Dub Medium" panose="020B0603030403020204" pitchFamily="34" charset="0"/>
                <a:hlinkClick r:id="rId8"/>
              </a:rPr>
              <a:t>Patient Education</a:t>
            </a:r>
            <a:r>
              <a:rPr lang="en-US" sz="1400" dirty="0">
                <a:latin typeface="Lub Dub Medium" panose="020B0603030403020204" pitchFamily="34" charset="0"/>
              </a:rPr>
              <a:t> Materials  </a:t>
            </a:r>
          </a:p>
          <a:p>
            <a:pPr marL="214313" indent="-214313" fontAlgn="ctr">
              <a:buFont typeface="Arial" panose="020B0604020202020204" pitchFamily="34" charset="0"/>
              <a:buChar char="•"/>
            </a:pPr>
            <a:r>
              <a:rPr lang="en-US" sz="1400" dirty="0">
                <a:latin typeface="Lub Dub Medium" panose="020B0603030403020204" pitchFamily="34" charset="0"/>
              </a:rPr>
              <a:t>Stroke Prevention </a:t>
            </a:r>
            <a:r>
              <a:rPr lang="en-US" sz="1400" u="sng" dirty="0">
                <a:latin typeface="Lub Dub Medium" panose="020B0603030403020204" pitchFamily="34" charset="0"/>
                <a:hlinkClick r:id="rId9"/>
              </a:rPr>
              <a:t>Handouts and Infographics </a:t>
            </a:r>
            <a:endParaRPr lang="en-US" sz="1400" dirty="0">
              <a:latin typeface="Lub Dub Medium" panose="020B0603030403020204" pitchFamily="34" charset="0"/>
            </a:endParaRPr>
          </a:p>
          <a:p>
            <a:pPr marL="214313" indent="-214313" fontAlgn="ctr">
              <a:buFont typeface="Arial" panose="020B0604020202020204" pitchFamily="34" charset="0"/>
              <a:buChar char="•"/>
            </a:pPr>
            <a:r>
              <a:rPr lang="en-US" sz="1400" u="sng" dirty="0">
                <a:latin typeface="Lub Dub Medium" panose="020B0603030403020204" pitchFamily="34" charset="0"/>
                <a:hlinkClick r:id="rId10"/>
              </a:rPr>
              <a:t>F.A.S.T.  resources</a:t>
            </a:r>
            <a:endParaRPr lang="en-US" sz="1400" dirty="0">
              <a:latin typeface="Lub Dub Medium" panose="020B0603030403020204" pitchFamily="34" charset="0"/>
            </a:endParaRPr>
          </a:p>
          <a:p>
            <a:pPr marL="214313" indent="-214313" fontAlgn="ctr">
              <a:buFont typeface="Arial" panose="020B0604020202020204" pitchFamily="34" charset="0"/>
              <a:buChar char="•"/>
            </a:pPr>
            <a:r>
              <a:rPr lang="en-US" sz="1400" u="sng" dirty="0">
                <a:latin typeface="Lub Dub Medium" panose="020B0603030403020204" pitchFamily="34" charset="0"/>
                <a:hlinkClick r:id="rId11"/>
              </a:rPr>
              <a:t>Treat Stroke F.A.S.T. video</a:t>
            </a:r>
            <a:endParaRPr lang="en-US" sz="1400" dirty="0">
              <a:latin typeface="Lub Dub Medium" panose="020B0603030403020204" pitchFamily="34" charset="0"/>
            </a:endParaRPr>
          </a:p>
        </p:txBody>
      </p:sp>
      <p:pic>
        <p:nvPicPr>
          <p:cNvPr id="9" name="Picture 8" descr="Screen Clipping">
            <a:hlinkClick r:id="rId12"/>
            <a:extLst>
              <a:ext uri="{FF2B5EF4-FFF2-40B4-BE49-F238E27FC236}">
                <a16:creationId xmlns:a16="http://schemas.microsoft.com/office/drawing/2014/main" id="{3C71D2A4-4973-4B2B-8737-EAE7B679883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4400" y="3262313"/>
            <a:ext cx="4897168" cy="1482725"/>
          </a:xfrm>
          <a:prstGeom prst="rect">
            <a:avLst/>
          </a:prstGeom>
        </p:spPr>
      </p:pic>
    </p:spTree>
    <p:extLst>
      <p:ext uri="{BB962C8B-B14F-4D97-AF65-F5344CB8AC3E}">
        <p14:creationId xmlns:p14="http://schemas.microsoft.com/office/powerpoint/2010/main" val="70743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152A608-9291-488C-97BC-0474D09DAAAC}"/>
              </a:ext>
            </a:extLst>
          </p:cNvPr>
          <p:cNvSpPr>
            <a:spLocks noGrp="1"/>
          </p:cNvSpPr>
          <p:nvPr>
            <p:ph type="subTitle" idx="1"/>
          </p:nvPr>
        </p:nvSpPr>
        <p:spPr>
          <a:xfrm>
            <a:off x="99060" y="819150"/>
            <a:ext cx="6629400" cy="685800"/>
          </a:xfrm>
        </p:spPr>
        <p:txBody>
          <a:bodyPr/>
          <a:lstStyle/>
          <a:p>
            <a:pPr marL="285750" indent="-285750">
              <a:buFont typeface="Arial" panose="020B0604020202020204" pitchFamily="34" charset="0"/>
              <a:buChar char="•"/>
            </a:pPr>
            <a:r>
              <a:rPr lang="en-US" sz="1600" dirty="0">
                <a:solidFill>
                  <a:schemeClr val="tx1">
                    <a:lumMod val="75000"/>
                    <a:lumOff val="25000"/>
                  </a:schemeClr>
                </a:solidFill>
                <a:latin typeface="Lub Dub Medium" panose="020B0603030403020204" pitchFamily="34" charset="0"/>
                <a:cs typeface="Calibri Light" panose="020F0302020204030204" pitchFamily="34" charset="0"/>
              </a:rPr>
              <a:t>Approximately 80% of all ischemic stroke discharges in Illinois come from hospitals enrolled in Get With The Guidelines® – Stroke</a:t>
            </a:r>
          </a:p>
          <a:p>
            <a:pPr marL="285750" indent="-285750">
              <a:buFont typeface="Arial" panose="020B0604020202020204" pitchFamily="34" charset="0"/>
              <a:buChar char="•"/>
            </a:pPr>
            <a:r>
              <a:rPr lang="en-US" sz="1600" dirty="0">
                <a:solidFill>
                  <a:schemeClr val="tx1">
                    <a:lumMod val="75000"/>
                    <a:lumOff val="25000"/>
                  </a:schemeClr>
                </a:solidFill>
                <a:latin typeface="Lub Dub Medium" panose="020B0603030403020204" pitchFamily="34" charset="0"/>
                <a:cs typeface="Calibri Light" panose="020F0302020204030204" pitchFamily="34" charset="0"/>
              </a:rPr>
              <a:t>115 Participating Illinois Hospitals </a:t>
            </a:r>
          </a:p>
          <a:p>
            <a:pPr marL="285750" indent="-285750">
              <a:buFont typeface="Arial" panose="020B0604020202020204" pitchFamily="34" charset="0"/>
              <a:buChar char="•"/>
            </a:pPr>
            <a:r>
              <a:rPr lang="en-US" sz="1600" dirty="0">
                <a:solidFill>
                  <a:schemeClr val="tx1">
                    <a:lumMod val="75000"/>
                    <a:lumOff val="25000"/>
                  </a:schemeClr>
                </a:solidFill>
                <a:latin typeface="Lub Dub Medium" panose="020B0603030403020204" pitchFamily="34" charset="0"/>
                <a:cs typeface="Calibri Light" panose="020F0302020204030204" pitchFamily="34" charset="0"/>
              </a:rPr>
              <a:t>33 ICAHN Hospitals </a:t>
            </a:r>
          </a:p>
          <a:p>
            <a:pPr marL="285750" indent="-285750">
              <a:buFont typeface="Arial" panose="020B0604020202020204" pitchFamily="34" charset="0"/>
              <a:buChar char="•"/>
            </a:pPr>
            <a:endParaRPr lang="en-US" sz="1600" dirty="0">
              <a:solidFill>
                <a:srgbClr val="0070C0"/>
              </a:solidFill>
              <a:latin typeface="Calibri Light" panose="020F0302020204030204" pitchFamily="34" charset="0"/>
              <a:cs typeface="Calibri Light" panose="020F0302020204030204" pitchFamily="34" charset="0"/>
            </a:endParaRPr>
          </a:p>
          <a:p>
            <a:endParaRPr lang="en-US" dirty="0"/>
          </a:p>
        </p:txBody>
      </p:sp>
      <p:sp>
        <p:nvSpPr>
          <p:cNvPr id="3" name="Title 2">
            <a:extLst>
              <a:ext uri="{FF2B5EF4-FFF2-40B4-BE49-F238E27FC236}">
                <a16:creationId xmlns:a16="http://schemas.microsoft.com/office/drawing/2014/main" id="{53B076D1-0004-4240-9CCF-8333DB377E68}"/>
              </a:ext>
            </a:extLst>
          </p:cNvPr>
          <p:cNvSpPr>
            <a:spLocks noGrp="1"/>
          </p:cNvSpPr>
          <p:nvPr>
            <p:ph type="title"/>
          </p:nvPr>
        </p:nvSpPr>
        <p:spPr>
          <a:xfrm>
            <a:off x="94247" y="114300"/>
            <a:ext cx="6629400" cy="400050"/>
          </a:xfrm>
        </p:spPr>
        <p:txBody>
          <a:bodyPr/>
          <a:lstStyle/>
          <a:p>
            <a:r>
              <a:rPr lang="en-US" altLang="en-US" sz="2200" dirty="0">
                <a:solidFill>
                  <a:schemeClr val="bg1"/>
                </a:solidFill>
                <a:latin typeface="Lub Dub Medium" panose="020B0603030403020204" pitchFamily="34" charset="0"/>
                <a:cs typeface="Calibri Light" panose="020F0302020204030204" pitchFamily="34" charset="0"/>
              </a:rPr>
              <a:t>Get With The Guidelines-Stroke in IL</a:t>
            </a:r>
            <a:endParaRPr lang="en-US" sz="2200" dirty="0">
              <a:latin typeface="Lub Dub Medium" panose="020B0603030403020204" pitchFamily="34" charset="0"/>
            </a:endParaRPr>
          </a:p>
        </p:txBody>
      </p:sp>
      <p:sp>
        <p:nvSpPr>
          <p:cNvPr id="4" name="Date Placeholder 3">
            <a:extLst>
              <a:ext uri="{FF2B5EF4-FFF2-40B4-BE49-F238E27FC236}">
                <a16:creationId xmlns:a16="http://schemas.microsoft.com/office/drawing/2014/main" id="{2155FBA1-F8D1-47C2-B832-4A62E038BD3B}"/>
              </a:ext>
            </a:extLst>
          </p:cNvPr>
          <p:cNvSpPr>
            <a:spLocks noGrp="1"/>
          </p:cNvSpPr>
          <p:nvPr>
            <p:ph type="dt" sz="half" idx="10"/>
          </p:nvPr>
        </p:nvSpPr>
        <p:spPr/>
        <p:txBody>
          <a:bodyPr/>
          <a:lstStyle/>
          <a:p>
            <a:pPr>
              <a:defRPr/>
            </a:pPr>
            <a:fld id="{A578BD61-6724-458E-B7CD-1037DE7D38F0}" type="datetime1">
              <a:rPr lang="en-US" smtClean="0"/>
              <a:pPr>
                <a:defRPr/>
              </a:pPr>
              <a:t>10/21/2018</a:t>
            </a:fld>
            <a:endParaRPr lang="en-US"/>
          </a:p>
        </p:txBody>
      </p:sp>
      <p:sp>
        <p:nvSpPr>
          <p:cNvPr id="5" name="Footer Placeholder 4">
            <a:extLst>
              <a:ext uri="{FF2B5EF4-FFF2-40B4-BE49-F238E27FC236}">
                <a16:creationId xmlns:a16="http://schemas.microsoft.com/office/drawing/2014/main" id="{064ACBBD-5595-4CEE-9011-3597FD79F4CA}"/>
              </a:ext>
            </a:extLst>
          </p:cNvPr>
          <p:cNvSpPr>
            <a:spLocks noGrp="1"/>
          </p:cNvSpPr>
          <p:nvPr>
            <p:ph type="ftr" sz="quarter" idx="11"/>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72280C42-BC2F-4646-B703-540BB55B1F1F}"/>
              </a:ext>
            </a:extLst>
          </p:cNvPr>
          <p:cNvSpPr>
            <a:spLocks noGrp="1"/>
          </p:cNvSpPr>
          <p:nvPr>
            <p:ph type="sldNum" sz="quarter" idx="12"/>
          </p:nvPr>
        </p:nvSpPr>
        <p:spPr/>
        <p:txBody>
          <a:bodyPr/>
          <a:lstStyle/>
          <a:p>
            <a:pPr>
              <a:defRPr/>
            </a:pPr>
            <a:fld id="{D5D77205-C95B-4FB7-B7D0-747D1521D64D}" type="slidenum">
              <a:rPr lang="en-US" smtClean="0"/>
              <a:pPr>
                <a:defRPr/>
              </a:pPr>
              <a:t>6</a:t>
            </a:fld>
            <a:endParaRPr lang="en-US"/>
          </a:p>
        </p:txBody>
      </p:sp>
    </p:spTree>
    <p:extLst>
      <p:ext uri="{BB962C8B-B14F-4D97-AF65-F5344CB8AC3E}">
        <p14:creationId xmlns:p14="http://schemas.microsoft.com/office/powerpoint/2010/main" val="55398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23E7C-7358-4C1B-A596-7AA6E15D1000}"/>
              </a:ext>
            </a:extLst>
          </p:cNvPr>
          <p:cNvSpPr>
            <a:spLocks noGrp="1"/>
          </p:cNvSpPr>
          <p:nvPr>
            <p:ph type="title"/>
          </p:nvPr>
        </p:nvSpPr>
        <p:spPr>
          <a:xfrm>
            <a:off x="28575" y="728662"/>
            <a:ext cx="6629400" cy="300038"/>
          </a:xfrm>
        </p:spPr>
        <p:txBody>
          <a:bodyPr/>
          <a:lstStyle/>
          <a:p>
            <a:r>
              <a:rPr lang="en-US" sz="2250" dirty="0">
                <a:solidFill>
                  <a:schemeClr val="bg1"/>
                </a:solidFill>
                <a:latin typeface="Calibri Light" panose="020F0302020204030204" pitchFamily="34" charset="0"/>
                <a:cs typeface="Calibri Light" panose="020F0302020204030204" pitchFamily="34" charset="0"/>
              </a:rPr>
              <a:t>Questions?</a:t>
            </a:r>
            <a:endParaRPr lang="en-US" sz="2250" dirty="0">
              <a:latin typeface="Calibri Light" panose="020F030202020403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id="{0BF24EE5-57D2-4B13-84FE-3DFBB0308F21}"/>
              </a:ext>
            </a:extLst>
          </p:cNvPr>
          <p:cNvSpPr>
            <a:spLocks noGrp="1"/>
          </p:cNvSpPr>
          <p:nvPr>
            <p:ph type="dt" sz="half" idx="10"/>
          </p:nvPr>
        </p:nvSpPr>
        <p:spPr/>
        <p:txBody>
          <a:bodyPr/>
          <a:lstStyle/>
          <a:p>
            <a:pPr>
              <a:defRPr/>
            </a:pPr>
            <a:fld id="{F626BC72-FFB0-45A8-A8B1-1285A683E356}" type="datetime1">
              <a:rPr lang="en-US" altLang="en-US" smtClean="0"/>
              <a:pPr>
                <a:defRPr/>
              </a:pPr>
              <a:t>10/21/2018</a:t>
            </a:fld>
            <a:endParaRPr lang="en-US" altLang="en-US"/>
          </a:p>
        </p:txBody>
      </p:sp>
      <p:sp>
        <p:nvSpPr>
          <p:cNvPr id="5" name="Footer Placeholder 4">
            <a:extLst>
              <a:ext uri="{FF2B5EF4-FFF2-40B4-BE49-F238E27FC236}">
                <a16:creationId xmlns:a16="http://schemas.microsoft.com/office/drawing/2014/main" id="{D3FF5482-1ED7-41ED-81A2-28C402092BE9}"/>
              </a:ext>
            </a:extLst>
          </p:cNvPr>
          <p:cNvSpPr>
            <a:spLocks noGrp="1"/>
          </p:cNvSpPr>
          <p:nvPr>
            <p:ph type="ftr" sz="quarter" idx="11"/>
          </p:nvPr>
        </p:nvSpPr>
        <p:spPr/>
        <p:txBody>
          <a:bodyPr/>
          <a:lstStyle/>
          <a:p>
            <a:pPr>
              <a:defRPr/>
            </a:pPr>
            <a:r>
              <a:rPr lang="en-US" altLang="en-US"/>
              <a:t>©2013, American Heart Association </a:t>
            </a:r>
          </a:p>
        </p:txBody>
      </p:sp>
      <p:sp>
        <p:nvSpPr>
          <p:cNvPr id="6" name="Slide Number Placeholder 5">
            <a:extLst>
              <a:ext uri="{FF2B5EF4-FFF2-40B4-BE49-F238E27FC236}">
                <a16:creationId xmlns:a16="http://schemas.microsoft.com/office/drawing/2014/main" id="{44BEE72E-474C-4495-A15C-1FEEA3095660}"/>
              </a:ext>
            </a:extLst>
          </p:cNvPr>
          <p:cNvSpPr>
            <a:spLocks noGrp="1"/>
          </p:cNvSpPr>
          <p:nvPr>
            <p:ph type="sldNum" sz="quarter" idx="12"/>
          </p:nvPr>
        </p:nvSpPr>
        <p:spPr/>
        <p:txBody>
          <a:bodyPr/>
          <a:lstStyle/>
          <a:p>
            <a:pPr>
              <a:defRPr/>
            </a:pPr>
            <a:fld id="{7579737E-F945-43C7-B75F-4AACB9F75688}" type="slidenum">
              <a:rPr lang="en-US" altLang="en-US" smtClean="0"/>
              <a:pPr>
                <a:defRPr/>
              </a:pPr>
              <a:t>60</a:t>
            </a:fld>
            <a:endParaRPr lang="en-US" altLang="en-US"/>
          </a:p>
        </p:txBody>
      </p:sp>
      <p:sp>
        <p:nvSpPr>
          <p:cNvPr id="7" name="Subtitle 1">
            <a:extLst>
              <a:ext uri="{FF2B5EF4-FFF2-40B4-BE49-F238E27FC236}">
                <a16:creationId xmlns:a16="http://schemas.microsoft.com/office/drawing/2014/main" id="{B3783814-E1E5-410D-BB8C-0D1F786E887A}"/>
              </a:ext>
            </a:extLst>
          </p:cNvPr>
          <p:cNvSpPr txBox="1">
            <a:spLocks/>
          </p:cNvSpPr>
          <p:nvPr/>
        </p:nvSpPr>
        <p:spPr bwMode="auto">
          <a:xfrm>
            <a:off x="914771" y="1391686"/>
            <a:ext cx="4972050" cy="63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defTabSz="457200" rtl="0" eaLnBrk="0" fontAlgn="base" hangingPunct="0">
              <a:lnSpc>
                <a:spcPct val="150000"/>
              </a:lnSpc>
              <a:spcBef>
                <a:spcPct val="20000"/>
              </a:spcBef>
              <a:spcAft>
                <a:spcPct val="0"/>
              </a:spcAft>
              <a:buClr>
                <a:srgbClr val="595959"/>
              </a:buClr>
              <a:buFont typeface="Arial" panose="020B0604020202020204" pitchFamily="34" charset="0"/>
              <a:buNone/>
              <a:defRPr sz="1600" kern="1200">
                <a:solidFill>
                  <a:schemeClr val="tx1">
                    <a:lumMod val="65000"/>
                    <a:lumOff val="35000"/>
                  </a:schemeClr>
                </a:solidFill>
                <a:latin typeface="Helvetica"/>
                <a:ea typeface="MS PGothic" panose="020B0600070205080204" pitchFamily="34" charset="-128"/>
                <a:cs typeface="ＭＳ Ｐゴシック" charset="-128"/>
              </a:defRPr>
            </a:lvl1pPr>
            <a:lvl2pPr marL="457200" indent="0" algn="ctr" defTabSz="457200" rtl="0" eaLnBrk="0" fontAlgn="base" hangingPunct="0">
              <a:lnSpc>
                <a:spcPct val="150000"/>
              </a:lnSpc>
              <a:spcBef>
                <a:spcPct val="20000"/>
              </a:spcBef>
              <a:spcAft>
                <a:spcPct val="0"/>
              </a:spcAft>
              <a:buFont typeface="Arial" panose="020B0604020202020204" pitchFamily="34" charset="0"/>
              <a:buNone/>
              <a:defRPr sz="1200" kern="1200">
                <a:solidFill>
                  <a:schemeClr val="tx1">
                    <a:tint val="75000"/>
                  </a:schemeClr>
                </a:solidFill>
                <a:latin typeface="Helvetica"/>
                <a:ea typeface="MS PGothic" panose="020B0600070205080204" pitchFamily="34"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S PGothic" panose="020B0600070205080204" pitchFamily="34"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3000" dirty="0">
                <a:latin typeface="Lub Dub Medium" panose="020B060303040302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378935-2895-4D6A-921F-FA6F09B9CE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771" y="2206258"/>
            <a:ext cx="4859144" cy="109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3FC1E81-363D-4936-BB10-B2E9E6DC1561}"/>
              </a:ext>
            </a:extLst>
          </p:cNvPr>
          <p:cNvSpPr txBox="1"/>
          <p:nvPr/>
        </p:nvSpPr>
        <p:spPr>
          <a:xfrm>
            <a:off x="1847850" y="3480195"/>
            <a:ext cx="3162300" cy="600164"/>
          </a:xfrm>
          <a:prstGeom prst="rect">
            <a:avLst/>
          </a:prstGeom>
          <a:noFill/>
        </p:spPr>
        <p:txBody>
          <a:bodyPr wrap="square" rtlCol="0">
            <a:spAutoFit/>
          </a:bodyPr>
          <a:lstStyle/>
          <a:p>
            <a:pPr algn="ctr"/>
            <a:r>
              <a:rPr lang="en-US" sz="1100" b="1" dirty="0">
                <a:latin typeface="Lub Dub Medium" panose="020B0603030403020204" pitchFamily="34" charset="0"/>
              </a:rPr>
              <a:t>Renée M. Sednew</a:t>
            </a:r>
          </a:p>
          <a:p>
            <a:pPr algn="ctr"/>
            <a:r>
              <a:rPr lang="en-US" sz="1100" dirty="0">
                <a:latin typeface="Lub Dub Medium" panose="020B0603030403020204" pitchFamily="34" charset="0"/>
              </a:rPr>
              <a:t>312-476-6661 </a:t>
            </a:r>
          </a:p>
          <a:p>
            <a:pPr algn="ctr"/>
            <a:r>
              <a:rPr lang="en-US" sz="1100" dirty="0">
                <a:latin typeface="Lub Dub Medium" panose="020B0603030403020204" pitchFamily="34" charset="0"/>
              </a:rPr>
              <a:t>renee.sednew@heart.org </a:t>
            </a:r>
          </a:p>
        </p:txBody>
      </p:sp>
    </p:spTree>
    <p:extLst>
      <p:ext uri="{BB962C8B-B14F-4D97-AF65-F5344CB8AC3E}">
        <p14:creationId xmlns:p14="http://schemas.microsoft.com/office/powerpoint/2010/main" val="131780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43B2726-491C-4C8A-86B1-69E07C92C287}"/>
              </a:ext>
            </a:extLst>
          </p:cNvPr>
          <p:cNvSpPr>
            <a:spLocks noGrp="1"/>
          </p:cNvSpPr>
          <p:nvPr>
            <p:ph type="subTitle" idx="1"/>
          </p:nvPr>
        </p:nvSpPr>
        <p:spPr>
          <a:xfrm>
            <a:off x="110289" y="819150"/>
            <a:ext cx="6629400" cy="3257550"/>
          </a:xfrm>
          <a:effectLst/>
        </p:spPr>
        <p:txBody>
          <a:bodyPr/>
          <a:lstStyle/>
          <a:p>
            <a:pPr marL="171450" indent="-171450">
              <a:buFont typeface="Arial" panose="020B0604020202020204" pitchFamily="34" charset="0"/>
              <a:buChar char="•"/>
              <a:defRPr/>
            </a:pPr>
            <a:r>
              <a:rPr lang="en-US" sz="1600" dirty="0">
                <a:latin typeface="Lub Dub Medium" panose="020B0603030403020204" pitchFamily="34" charset="0"/>
                <a:cs typeface="Calibri Light" panose="020F0302020204030204" pitchFamily="34" charset="0"/>
              </a:rPr>
              <a:t>Hospital systems benchmarks</a:t>
            </a:r>
          </a:p>
          <a:p>
            <a:pPr marL="171450" indent="-171450">
              <a:buFont typeface="Arial" panose="020B0604020202020204" pitchFamily="34" charset="0"/>
              <a:buChar char="•"/>
              <a:defRPr/>
            </a:pPr>
            <a:r>
              <a:rPr lang="en-US" sz="1600" dirty="0">
                <a:latin typeface="Lub Dub Medium" panose="020B0603030403020204" pitchFamily="34" charset="0"/>
                <a:cs typeface="Calibri Light" panose="020F0302020204030204" pitchFamily="34" charset="0"/>
              </a:rPr>
              <a:t>EMS regional benchmark groups</a:t>
            </a:r>
          </a:p>
          <a:p>
            <a:pPr marL="171450" indent="-171450">
              <a:buFont typeface="Arial" panose="020B0604020202020204" pitchFamily="34" charset="0"/>
              <a:buChar char="•"/>
              <a:defRPr/>
            </a:pPr>
            <a:r>
              <a:rPr lang="en-US" sz="1600" dirty="0">
                <a:latin typeface="Lub Dub Medium" panose="020B0603030403020204" pitchFamily="34" charset="0"/>
                <a:cs typeface="Calibri Light" panose="020F0302020204030204" pitchFamily="34" charset="0"/>
              </a:rPr>
              <a:t>Midwest Stroke Action Alliance Benchmark Group</a:t>
            </a:r>
          </a:p>
          <a:p>
            <a:pPr marL="171450" indent="-171450">
              <a:buFont typeface="Arial" panose="020B0604020202020204" pitchFamily="34" charset="0"/>
              <a:buChar char="•"/>
              <a:defRPr/>
            </a:pPr>
            <a:r>
              <a:rPr lang="en-US" sz="1600" b="1" dirty="0">
                <a:effectLst/>
                <a:latin typeface="Lub Dub Medium" panose="020B0603030403020204" pitchFamily="34" charset="0"/>
                <a:cs typeface="Calibri Light" panose="020F0302020204030204" pitchFamily="34" charset="0"/>
              </a:rPr>
              <a:t>Illinois Critical Access Hospital Network Benchmark &amp; Super User Group</a:t>
            </a:r>
          </a:p>
          <a:p>
            <a:pPr marL="171450" indent="-171450">
              <a:buFont typeface="Arial" panose="020B0604020202020204" pitchFamily="34" charset="0"/>
              <a:buChar char="•"/>
              <a:defRPr/>
            </a:pPr>
            <a:r>
              <a:rPr lang="en-US" sz="1600" dirty="0">
                <a:latin typeface="Lub Dub Medium" panose="020B0603030403020204" pitchFamily="34" charset="0"/>
                <a:cs typeface="Calibri Light" panose="020F0302020204030204" pitchFamily="34" charset="0"/>
              </a:rPr>
              <a:t>Chicago Benchmark &amp; Super User Group</a:t>
            </a:r>
            <a:endParaRPr lang="en-US" sz="1600" dirty="0">
              <a:latin typeface="Lub Dub Medium" panose="020B0603030403020204" pitchFamily="34" charset="0"/>
            </a:endParaRPr>
          </a:p>
        </p:txBody>
      </p:sp>
      <p:sp>
        <p:nvSpPr>
          <p:cNvPr id="3" name="Title 2">
            <a:extLst>
              <a:ext uri="{FF2B5EF4-FFF2-40B4-BE49-F238E27FC236}">
                <a16:creationId xmlns:a16="http://schemas.microsoft.com/office/drawing/2014/main" id="{B0FEA120-6A84-486B-8CEB-0C5A5D101F50}"/>
              </a:ext>
            </a:extLst>
          </p:cNvPr>
          <p:cNvSpPr>
            <a:spLocks noGrp="1"/>
          </p:cNvSpPr>
          <p:nvPr>
            <p:ph type="title"/>
          </p:nvPr>
        </p:nvSpPr>
        <p:spPr>
          <a:xfrm>
            <a:off x="-28575" y="-60325"/>
            <a:ext cx="6629400" cy="400050"/>
          </a:xfrm>
        </p:spPr>
        <p:txBody>
          <a:bodyPr/>
          <a:lstStyle/>
          <a:p>
            <a:r>
              <a:rPr lang="en-US" sz="2000" dirty="0">
                <a:solidFill>
                  <a:schemeClr val="bg1"/>
                </a:solidFill>
                <a:latin typeface="Lub Dub Medium" panose="020B0603030403020204" pitchFamily="34" charset="0"/>
                <a:cs typeface="Calibri Light" panose="020F0302020204030204" pitchFamily="34" charset="0"/>
              </a:rPr>
              <a:t>Get With The Guidelines – Stroke</a:t>
            </a:r>
            <a:br>
              <a:rPr lang="en-US" sz="2000" dirty="0">
                <a:latin typeface="Lub Dub Medium" panose="020B0603030403020204" pitchFamily="34" charset="0"/>
                <a:cs typeface="Calibri Light" panose="020F0302020204030204" pitchFamily="34" charset="0"/>
              </a:rPr>
            </a:br>
            <a:r>
              <a:rPr lang="en-US" sz="2000" dirty="0">
                <a:solidFill>
                  <a:schemeClr val="bg1"/>
                </a:solidFill>
                <a:latin typeface="Lub Dub Medium" panose="020B0603030403020204" pitchFamily="34" charset="0"/>
                <a:cs typeface="Calibri Light" panose="020F0302020204030204" pitchFamily="34" charset="0"/>
              </a:rPr>
              <a:t>Illinois Benchmark Groups</a:t>
            </a:r>
            <a:br>
              <a:rPr lang="en-US" sz="2400" dirty="0">
                <a:solidFill>
                  <a:schemeClr val="bg1"/>
                </a:solidFill>
                <a:latin typeface="Calibri Light" panose="020F0302020204030204" pitchFamily="34" charset="0"/>
                <a:cs typeface="Calibri Light" panose="020F0302020204030204" pitchFamily="34" charset="0"/>
              </a:rPr>
            </a:br>
            <a:r>
              <a:rPr lang="en-US" sz="2400" dirty="0">
                <a:latin typeface="Calibri Light" panose="020F0302020204030204" pitchFamily="34" charset="0"/>
                <a:cs typeface="Calibri Light" panose="020F0302020204030204" pitchFamily="34" charset="0"/>
              </a:rPr>
              <a:t> </a:t>
            </a:r>
            <a:br>
              <a:rPr lang="en-US" dirty="0"/>
            </a:br>
            <a:endParaRPr lang="en-US" dirty="0"/>
          </a:p>
        </p:txBody>
      </p:sp>
      <p:sp>
        <p:nvSpPr>
          <p:cNvPr id="4" name="Date Placeholder 3">
            <a:extLst>
              <a:ext uri="{FF2B5EF4-FFF2-40B4-BE49-F238E27FC236}">
                <a16:creationId xmlns:a16="http://schemas.microsoft.com/office/drawing/2014/main" id="{8F5C6C98-FC45-40C7-8391-6E7A949D064C}"/>
              </a:ext>
            </a:extLst>
          </p:cNvPr>
          <p:cNvSpPr>
            <a:spLocks noGrp="1"/>
          </p:cNvSpPr>
          <p:nvPr>
            <p:ph type="dt" sz="half" idx="10"/>
          </p:nvPr>
        </p:nvSpPr>
        <p:spPr/>
        <p:txBody>
          <a:bodyPr/>
          <a:lstStyle/>
          <a:p>
            <a:pPr>
              <a:defRPr/>
            </a:pPr>
            <a:fld id="{A578BD61-6724-458E-B7CD-1037DE7D38F0}" type="datetime1">
              <a:rPr lang="en-US" smtClean="0"/>
              <a:pPr>
                <a:defRPr/>
              </a:pPr>
              <a:t>10/21/2018</a:t>
            </a:fld>
            <a:endParaRPr lang="en-US"/>
          </a:p>
        </p:txBody>
      </p:sp>
      <p:sp>
        <p:nvSpPr>
          <p:cNvPr id="5" name="Footer Placeholder 4">
            <a:extLst>
              <a:ext uri="{FF2B5EF4-FFF2-40B4-BE49-F238E27FC236}">
                <a16:creationId xmlns:a16="http://schemas.microsoft.com/office/drawing/2014/main" id="{8AED76C7-F66B-4153-A4C1-6597393467B1}"/>
              </a:ext>
            </a:extLst>
          </p:cNvPr>
          <p:cNvSpPr>
            <a:spLocks noGrp="1"/>
          </p:cNvSpPr>
          <p:nvPr>
            <p:ph type="ftr" sz="quarter" idx="11"/>
          </p:nvPr>
        </p:nvSpPr>
        <p:spPr/>
        <p:txBody>
          <a:bodyPr/>
          <a:lstStyle/>
          <a:p>
            <a:pPr>
              <a:defRPr/>
            </a:pPr>
            <a:r>
              <a:rPr lang="en-US"/>
              <a:t>©2013, American Heart Association </a:t>
            </a:r>
          </a:p>
        </p:txBody>
      </p:sp>
      <p:sp>
        <p:nvSpPr>
          <p:cNvPr id="6" name="Slide Number Placeholder 5">
            <a:extLst>
              <a:ext uri="{FF2B5EF4-FFF2-40B4-BE49-F238E27FC236}">
                <a16:creationId xmlns:a16="http://schemas.microsoft.com/office/drawing/2014/main" id="{50ECFCE2-DF9A-483E-B734-A464E11A136B}"/>
              </a:ext>
            </a:extLst>
          </p:cNvPr>
          <p:cNvSpPr>
            <a:spLocks noGrp="1"/>
          </p:cNvSpPr>
          <p:nvPr>
            <p:ph type="sldNum" sz="quarter" idx="12"/>
          </p:nvPr>
        </p:nvSpPr>
        <p:spPr/>
        <p:txBody>
          <a:bodyPr/>
          <a:lstStyle/>
          <a:p>
            <a:pPr>
              <a:defRPr/>
            </a:pPr>
            <a:fld id="{D5D77205-C95B-4FB7-B7D0-747D1521D64D}" type="slidenum">
              <a:rPr lang="en-US" smtClean="0"/>
              <a:pPr>
                <a:defRPr/>
              </a:pPr>
              <a:t>7</a:t>
            </a:fld>
            <a:endParaRPr lang="en-US"/>
          </a:p>
        </p:txBody>
      </p:sp>
    </p:spTree>
    <p:extLst>
      <p:ext uri="{BB962C8B-B14F-4D97-AF65-F5344CB8AC3E}">
        <p14:creationId xmlns:p14="http://schemas.microsoft.com/office/powerpoint/2010/main" val="3382264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E106984-052A-4653-90CD-1F93E11C8F23}"/>
              </a:ext>
            </a:extLst>
          </p:cNvPr>
          <p:cNvSpPr>
            <a:spLocks noGrp="1"/>
          </p:cNvSpPr>
          <p:nvPr>
            <p:ph type="subTitle" idx="1"/>
          </p:nvPr>
        </p:nvSpPr>
        <p:spPr>
          <a:xfrm>
            <a:off x="34290" y="1371600"/>
            <a:ext cx="6629400" cy="3257550"/>
          </a:xfrm>
        </p:spPr>
        <p:txBody>
          <a:bodyPr/>
          <a:lstStyle/>
          <a:p>
            <a:pPr>
              <a:defRPr/>
            </a:pPr>
            <a:r>
              <a:rPr lang="en-US" sz="1600" b="1" dirty="0">
                <a:solidFill>
                  <a:schemeClr val="tx1"/>
                </a:solidFill>
                <a:latin typeface="Calibri Light" panose="020F0302020204030204" pitchFamily="34" charset="0"/>
                <a:cs typeface="Calibri Light" panose="020F0302020204030204" pitchFamily="34" charset="0"/>
              </a:rPr>
              <a:t> </a:t>
            </a:r>
          </a:p>
          <a:p>
            <a:pPr marL="171450" indent="-171450">
              <a:buFont typeface="Arial" panose="020B0604020202020204" pitchFamily="34" charset="0"/>
              <a:buChar char="•"/>
              <a:defRPr/>
            </a:pPr>
            <a:r>
              <a:rPr lang="en-US" sz="1600" b="1" dirty="0">
                <a:solidFill>
                  <a:schemeClr val="tx1">
                    <a:lumMod val="75000"/>
                    <a:lumOff val="25000"/>
                  </a:schemeClr>
                </a:solidFill>
                <a:latin typeface="Lub Dub Medium" panose="020B0603030403020204" pitchFamily="34" charset="0"/>
                <a:cs typeface="Calibri Light" panose="020F0302020204030204" pitchFamily="34" charset="0"/>
              </a:rPr>
              <a:t>Get With The Guidelines questions </a:t>
            </a:r>
            <a:r>
              <a:rPr lang="en-US" sz="1600" dirty="0">
                <a:solidFill>
                  <a:schemeClr val="tx1">
                    <a:lumMod val="75000"/>
                    <a:lumOff val="25000"/>
                  </a:schemeClr>
                </a:solidFill>
                <a:latin typeface="Lub Dub Medium" panose="020B0603030403020204" pitchFamily="34" charset="0"/>
                <a:cs typeface="Calibri Light" panose="020F0302020204030204" pitchFamily="34" charset="0"/>
              </a:rPr>
              <a:t>– Renee Sednew </a:t>
            </a:r>
          </a:p>
          <a:p>
            <a:pPr marL="628650" lvl="1" indent="-285750" algn="l">
              <a:buFont typeface="Arial" panose="020B0604020202020204" pitchFamily="34" charset="0"/>
              <a:buChar char="•"/>
              <a:defRPr/>
            </a:pPr>
            <a:r>
              <a:rPr lang="en-US" sz="1600" dirty="0">
                <a:solidFill>
                  <a:schemeClr val="tx1">
                    <a:lumMod val="75000"/>
                    <a:lumOff val="25000"/>
                  </a:schemeClr>
                </a:solidFill>
                <a:latin typeface="Lub Dub Medium" panose="020B0603030403020204" pitchFamily="34" charset="0"/>
                <a:cs typeface="Calibri Light" panose="020F0302020204030204" pitchFamily="34" charset="0"/>
              </a:rPr>
              <a:t>renee.sednew@heart.org</a:t>
            </a:r>
          </a:p>
          <a:p>
            <a:pPr marL="628650" lvl="1" indent="-285750" algn="l">
              <a:buFont typeface="Arial" panose="020B0604020202020204" pitchFamily="34" charset="0"/>
              <a:buChar char="•"/>
              <a:defRPr/>
            </a:pPr>
            <a:r>
              <a:rPr lang="en-US" sz="1600" dirty="0">
                <a:solidFill>
                  <a:schemeClr val="tx1">
                    <a:lumMod val="75000"/>
                    <a:lumOff val="25000"/>
                  </a:schemeClr>
                </a:solidFill>
                <a:latin typeface="Lub Dub Medium" panose="020B0603030403020204" pitchFamily="34" charset="0"/>
                <a:cs typeface="Calibri Light" panose="020F0302020204030204" pitchFamily="34" charset="0"/>
              </a:rPr>
              <a:t>312-476-6661</a:t>
            </a:r>
          </a:p>
          <a:p>
            <a:pPr marL="171450" indent="-171450">
              <a:buFont typeface="Arial" panose="020B0604020202020204" pitchFamily="34" charset="0"/>
              <a:buChar char="•"/>
              <a:defRPr/>
            </a:pPr>
            <a:r>
              <a:rPr lang="en-US" sz="1600" b="1" dirty="0">
                <a:solidFill>
                  <a:schemeClr val="tx1">
                    <a:lumMod val="75000"/>
                    <a:lumOff val="25000"/>
                  </a:schemeClr>
                </a:solidFill>
                <a:latin typeface="Lub Dub Medium" panose="020B0603030403020204" pitchFamily="34" charset="0"/>
                <a:cs typeface="Calibri Light" panose="020F0302020204030204" pitchFamily="34" charset="0"/>
              </a:rPr>
              <a:t>GWTG Technical &amp; Account Issues </a:t>
            </a:r>
            <a:r>
              <a:rPr lang="en-US" sz="1600" dirty="0">
                <a:solidFill>
                  <a:schemeClr val="tx1">
                    <a:lumMod val="75000"/>
                    <a:lumOff val="25000"/>
                  </a:schemeClr>
                </a:solidFill>
                <a:latin typeface="Lub Dub Medium" panose="020B0603030403020204" pitchFamily="34" charset="0"/>
                <a:cs typeface="Calibri Light" panose="020F0302020204030204" pitchFamily="34" charset="0"/>
              </a:rPr>
              <a:t>= IQVIA Help Desk</a:t>
            </a:r>
          </a:p>
          <a:p>
            <a:pPr marL="514350" lvl="1" indent="-171450" algn="l">
              <a:buFont typeface="Arial" panose="020B0604020202020204" pitchFamily="34" charset="0"/>
              <a:buChar char="•"/>
              <a:defRPr/>
            </a:pPr>
            <a:r>
              <a:rPr lang="en-US" sz="1600" dirty="0">
                <a:solidFill>
                  <a:schemeClr val="tx1">
                    <a:lumMod val="75000"/>
                    <a:lumOff val="25000"/>
                  </a:schemeClr>
                </a:solidFill>
                <a:latin typeface="Lub Dub Medium" panose="020B0603030403020204" pitchFamily="34" charset="0"/>
                <a:cs typeface="Calibri Light" panose="020F0302020204030204" pitchFamily="34" charset="0"/>
              </a:rPr>
              <a:t>(888) 526-6700</a:t>
            </a:r>
          </a:p>
          <a:p>
            <a:pPr marL="514350" lvl="1" indent="-171450" algn="l">
              <a:buFont typeface="Arial" panose="020B0604020202020204" pitchFamily="34" charset="0"/>
              <a:buChar char="•"/>
              <a:defRPr/>
            </a:pPr>
            <a:r>
              <a:rPr lang="en-US" sz="1600" dirty="0">
                <a:solidFill>
                  <a:schemeClr val="tx1">
                    <a:lumMod val="75000"/>
                    <a:lumOff val="25000"/>
                  </a:schemeClr>
                </a:solidFill>
                <a:latin typeface="Lub Dub Medium" panose="020B0603030403020204" pitchFamily="34" charset="0"/>
                <a:cs typeface="Calibri Light" panose="020F0302020204030204" pitchFamily="34" charset="0"/>
              </a:rPr>
              <a:t>InfosarioOutcomeSupport@quintiles.com</a:t>
            </a:r>
          </a:p>
          <a:p>
            <a:pPr marL="171450" indent="-171450">
              <a:buFont typeface="Arial" panose="020B0604020202020204" pitchFamily="34" charset="0"/>
              <a:buChar char="•"/>
              <a:defRPr/>
            </a:pPr>
            <a:endParaRPr lang="en-US" sz="1600" dirty="0">
              <a:latin typeface="Arial" panose="020B0604020202020204" pitchFamily="34" charset="0"/>
              <a:cs typeface="Arial" panose="020B0604020202020204" pitchFamily="34" charset="0"/>
            </a:endParaRPr>
          </a:p>
        </p:txBody>
      </p:sp>
      <p:sp>
        <p:nvSpPr>
          <p:cNvPr id="9219" name="Title 2">
            <a:extLst>
              <a:ext uri="{FF2B5EF4-FFF2-40B4-BE49-F238E27FC236}">
                <a16:creationId xmlns:a16="http://schemas.microsoft.com/office/drawing/2014/main" id="{5626CE01-273C-428F-A04F-9A28DDE6F249}"/>
              </a:ext>
            </a:extLst>
          </p:cNvPr>
          <p:cNvSpPr>
            <a:spLocks noGrp="1"/>
          </p:cNvSpPr>
          <p:nvPr>
            <p:ph type="title"/>
          </p:nvPr>
        </p:nvSpPr>
        <p:spPr>
          <a:xfrm>
            <a:off x="98425" y="133350"/>
            <a:ext cx="6629400" cy="400050"/>
          </a:xfrm>
        </p:spPr>
        <p:txBody>
          <a:bodyPr/>
          <a:lstStyle/>
          <a:p>
            <a:r>
              <a:rPr lang="en-US" altLang="en-US" sz="2200" dirty="0">
                <a:solidFill>
                  <a:schemeClr val="bg1"/>
                </a:solidFill>
                <a:latin typeface="Lub Dub Medium" panose="020B0603030403020204" pitchFamily="34" charset="0"/>
                <a:cs typeface="Calibri Light" panose="020F0302020204030204" pitchFamily="34" charset="0"/>
              </a:rPr>
              <a:t>Key Contacts</a:t>
            </a:r>
          </a:p>
        </p:txBody>
      </p:sp>
      <p:sp>
        <p:nvSpPr>
          <p:cNvPr id="4" name="Date Placeholder 3">
            <a:extLst>
              <a:ext uri="{FF2B5EF4-FFF2-40B4-BE49-F238E27FC236}">
                <a16:creationId xmlns:a16="http://schemas.microsoft.com/office/drawing/2014/main" id="{772086F7-E1D6-4D6A-ACAC-4A74AC513718}"/>
              </a:ext>
            </a:extLst>
          </p:cNvPr>
          <p:cNvSpPr>
            <a:spLocks noGrp="1"/>
          </p:cNvSpPr>
          <p:nvPr>
            <p:ph type="dt" sz="quarter" idx="10"/>
          </p:nvPr>
        </p:nvSpPr>
        <p:spPr/>
        <p:txBody>
          <a:bodyPr/>
          <a:lstStyle/>
          <a:p>
            <a:pPr>
              <a:defRPr/>
            </a:pPr>
            <a:fld id="{C4CBD269-1C40-4A6B-A0FF-73685CB58325}" type="datetime1">
              <a:rPr lang="en-US" smtClean="0"/>
              <a:pPr>
                <a:defRPr/>
              </a:pPr>
              <a:t>10/21/2018</a:t>
            </a:fld>
            <a:endParaRPr lang="en-US" dirty="0"/>
          </a:p>
        </p:txBody>
      </p:sp>
      <p:sp>
        <p:nvSpPr>
          <p:cNvPr id="5" name="Footer Placeholder 4">
            <a:extLst>
              <a:ext uri="{FF2B5EF4-FFF2-40B4-BE49-F238E27FC236}">
                <a16:creationId xmlns:a16="http://schemas.microsoft.com/office/drawing/2014/main" id="{94CC808E-B187-44EC-AF17-E5E17FA7C3D2}"/>
              </a:ext>
            </a:extLst>
          </p:cNvPr>
          <p:cNvSpPr>
            <a:spLocks noGrp="1"/>
          </p:cNvSpPr>
          <p:nvPr>
            <p:ph type="ftr" sz="quarter" idx="11"/>
          </p:nvPr>
        </p:nvSpPr>
        <p:spPr/>
        <p:txBody>
          <a:bodyPr/>
          <a:lstStyle/>
          <a:p>
            <a:pPr>
              <a:defRPr/>
            </a:pPr>
            <a:r>
              <a:rPr lang="en-US" dirty="0"/>
              <a:t>©2013, American Heart Association </a:t>
            </a:r>
          </a:p>
        </p:txBody>
      </p:sp>
      <p:sp>
        <p:nvSpPr>
          <p:cNvPr id="9222" name="Slide Number Placeholder 5">
            <a:extLst>
              <a:ext uri="{FF2B5EF4-FFF2-40B4-BE49-F238E27FC236}">
                <a16:creationId xmlns:a16="http://schemas.microsoft.com/office/drawing/2014/main" id="{9BD454BE-E6C8-4FBC-96E1-B2823943622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D6514F8-9120-485A-9F12-0EE02293B970}" type="slidenum">
              <a:rPr lang="en-US" altLang="en-US" smtClean="0">
                <a:solidFill>
                  <a:srgbClr val="31859C"/>
                </a:solidFill>
                <a:latin typeface="Helvetica" panose="020B0604020202020204" pitchFamily="34" charset="0"/>
              </a:rPr>
              <a:pPr/>
              <a:t>8</a:t>
            </a:fld>
            <a:endParaRPr lang="en-US" altLang="en-US">
              <a:solidFill>
                <a:srgbClr val="31859C"/>
              </a:solidFill>
              <a:latin typeface="Helvetica" panose="020B0604020202020204" pitchFamily="34" charset="0"/>
            </a:endParaRPr>
          </a:p>
        </p:txBody>
      </p:sp>
      <p:pic>
        <p:nvPicPr>
          <p:cNvPr id="6" name="Picture 5">
            <a:extLst>
              <a:ext uri="{FF2B5EF4-FFF2-40B4-BE49-F238E27FC236}">
                <a16:creationId xmlns:a16="http://schemas.microsoft.com/office/drawing/2014/main" id="{B23581AE-AA65-4391-9BEB-71F8B1CCFD8C}"/>
              </a:ext>
            </a:extLst>
          </p:cNvPr>
          <p:cNvPicPr>
            <a:picLocks noChangeAspect="1"/>
          </p:cNvPicPr>
          <p:nvPr/>
        </p:nvPicPr>
        <p:blipFill>
          <a:blip r:embed="rId3"/>
          <a:stretch>
            <a:fillRect/>
          </a:stretch>
        </p:blipFill>
        <p:spPr>
          <a:xfrm>
            <a:off x="167640" y="914400"/>
            <a:ext cx="6362700" cy="914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1E93E46-ADB2-4E79-A330-7C3761CA007A}"/>
              </a:ext>
            </a:extLst>
          </p:cNvPr>
          <p:cNvSpPr>
            <a:spLocks noGrp="1"/>
          </p:cNvSpPr>
          <p:nvPr>
            <p:ph type="subTitle" idx="1"/>
          </p:nvPr>
        </p:nvSpPr>
        <p:spPr>
          <a:xfrm>
            <a:off x="114300" y="758825"/>
            <a:ext cx="6629400" cy="3752850"/>
          </a:xfrm>
        </p:spPr>
        <p:txBody>
          <a:bodyPr/>
          <a:lstStyle/>
          <a:p>
            <a:pPr marL="171450" indent="-171450">
              <a:buFont typeface="Arial" panose="020B0604020202020204" pitchFamily="34" charset="0"/>
              <a:buChar char="•"/>
              <a:defRPr/>
            </a:pPr>
            <a:r>
              <a:rPr lang="en-US" sz="1400" b="1" u="sng" dirty="0">
                <a:latin typeface="Lub Dub Medium" panose="020B0603030403020204" pitchFamily="34" charset="0"/>
                <a:cs typeface="Calibri Light" panose="020F0302020204030204" pitchFamily="34" charset="0"/>
                <a:hlinkClick r:id="rId3"/>
              </a:rPr>
              <a:t>www.heart.org/qualityregistrylogin</a:t>
            </a:r>
            <a:endParaRPr lang="en-US" sz="1400" b="1" u="sng" dirty="0">
              <a:latin typeface="Lub Dub Medium" panose="020B0603030403020204" pitchFamily="34" charset="0"/>
              <a:cs typeface="Calibri Light" panose="020F0302020204030204" pitchFamily="34" charset="0"/>
            </a:endParaRPr>
          </a:p>
          <a:p>
            <a:pPr marL="171450" indent="-171450">
              <a:buFont typeface="Arial" panose="020B0604020202020204" pitchFamily="34" charset="0"/>
              <a:buChar char="•"/>
              <a:defRPr/>
            </a:pPr>
            <a:endParaRPr lang="en-US" sz="1800" dirty="0">
              <a:latin typeface="Lub Dub Medium" panose="020B0603030403020204" pitchFamily="34" charset="0"/>
              <a:cs typeface="Calibri Light" panose="020F0302020204030204" pitchFamily="34" charset="0"/>
            </a:endParaRPr>
          </a:p>
          <a:p>
            <a:pPr marL="171450" indent="-171450">
              <a:buFont typeface="Arial" panose="020B0604020202020204" pitchFamily="34" charset="0"/>
              <a:buChar char="•"/>
              <a:defRPr/>
            </a:pPr>
            <a:endParaRPr lang="en-US" sz="1800" dirty="0">
              <a:latin typeface="Lub Dub Medium" panose="020B0603030403020204" pitchFamily="34" charset="0"/>
              <a:cs typeface="Calibri Light" panose="020F0302020204030204" pitchFamily="34" charset="0"/>
            </a:endParaRPr>
          </a:p>
          <a:p>
            <a:pPr marL="171450" indent="-171450">
              <a:buFont typeface="Arial" panose="020B0604020202020204" pitchFamily="34" charset="0"/>
              <a:buChar char="•"/>
              <a:defRPr/>
            </a:pPr>
            <a:endParaRPr lang="en-US" sz="1800" dirty="0">
              <a:solidFill>
                <a:schemeClr val="tx1"/>
              </a:solidFill>
              <a:latin typeface="Lub Dub Medium" panose="020B0603030403020204" pitchFamily="34" charset="0"/>
              <a:cs typeface="Calibri Light" panose="020F0302020204030204" pitchFamily="34" charset="0"/>
            </a:endParaRPr>
          </a:p>
          <a:p>
            <a:pPr marL="171450" indent="-171450">
              <a:buFont typeface="Arial" panose="020B0604020202020204" pitchFamily="34" charset="0"/>
              <a:buChar char="•"/>
              <a:defRPr/>
            </a:pPr>
            <a:endParaRPr lang="en-US" sz="1800" dirty="0">
              <a:solidFill>
                <a:schemeClr val="tx1"/>
              </a:solidFill>
              <a:latin typeface="Lub Dub Medium" panose="020B0603030403020204" pitchFamily="34" charset="0"/>
              <a:cs typeface="Calibri Light" panose="020F0302020204030204" pitchFamily="34" charset="0"/>
            </a:endParaRPr>
          </a:p>
          <a:p>
            <a:pPr marL="171450" indent="-171450">
              <a:buFont typeface="Arial" panose="020B0604020202020204" pitchFamily="34" charset="0"/>
              <a:buChar char="•"/>
              <a:defRPr/>
            </a:pPr>
            <a:r>
              <a:rPr lang="en-US" sz="1800" dirty="0">
                <a:solidFill>
                  <a:schemeClr val="tx1"/>
                </a:solidFill>
                <a:latin typeface="Lub Dub Medium" panose="020B0603030403020204" pitchFamily="34" charset="0"/>
                <a:cs typeface="Calibri Light" panose="020F0302020204030204" pitchFamily="34" charset="0"/>
              </a:rPr>
              <a:t>Forgot username or password</a:t>
            </a:r>
          </a:p>
          <a:p>
            <a:pPr marL="171450" indent="-171450">
              <a:buFont typeface="Arial" panose="020B0604020202020204" pitchFamily="34" charset="0"/>
              <a:buChar char="•"/>
              <a:defRPr/>
            </a:pPr>
            <a:r>
              <a:rPr lang="en-US" sz="1800" dirty="0">
                <a:solidFill>
                  <a:schemeClr val="tx1"/>
                </a:solidFill>
                <a:latin typeface="Lub Dub Medium" panose="020B0603030403020204" pitchFamily="34" charset="0"/>
                <a:cs typeface="Calibri Light" panose="020F0302020204030204" pitchFamily="34" charset="0"/>
              </a:rPr>
              <a:t>Training – available with IQVIA and Renee </a:t>
            </a:r>
          </a:p>
          <a:p>
            <a:pPr marL="171450" indent="-171450">
              <a:buFont typeface="Arial" panose="020B0604020202020204" pitchFamily="34" charset="0"/>
              <a:buChar char="•"/>
              <a:defRPr/>
            </a:pPr>
            <a:r>
              <a:rPr lang="en-US" sz="1800" dirty="0">
                <a:solidFill>
                  <a:schemeClr val="tx1"/>
                </a:solidFill>
                <a:latin typeface="Lub Dub Medium" panose="020B0603030403020204" pitchFamily="34" charset="0"/>
                <a:cs typeface="Calibri Light" panose="020F0302020204030204" pitchFamily="34" charset="0"/>
              </a:rPr>
              <a:t>Adding new users – Contact Renee</a:t>
            </a:r>
          </a:p>
          <a:p>
            <a:pPr>
              <a:defRPr/>
            </a:pPr>
            <a:endParaRPr lang="en-US" dirty="0">
              <a:latin typeface="Lub Dub Medium" panose="020B0603030403020204" pitchFamily="34" charset="0"/>
              <a:cs typeface="Calibri Light" panose="020F0302020204030204" pitchFamily="34" charset="0"/>
            </a:endParaRPr>
          </a:p>
        </p:txBody>
      </p:sp>
      <p:sp>
        <p:nvSpPr>
          <p:cNvPr id="11267" name="Title 2">
            <a:extLst>
              <a:ext uri="{FF2B5EF4-FFF2-40B4-BE49-F238E27FC236}">
                <a16:creationId xmlns:a16="http://schemas.microsoft.com/office/drawing/2014/main" id="{575B8DAF-3C75-499A-9C0D-EC5A57A245C6}"/>
              </a:ext>
            </a:extLst>
          </p:cNvPr>
          <p:cNvSpPr>
            <a:spLocks noGrp="1"/>
          </p:cNvSpPr>
          <p:nvPr>
            <p:ph type="title"/>
          </p:nvPr>
        </p:nvSpPr>
        <p:spPr>
          <a:xfrm>
            <a:off x="114300" y="133350"/>
            <a:ext cx="6629400" cy="400050"/>
          </a:xfrm>
        </p:spPr>
        <p:txBody>
          <a:bodyPr/>
          <a:lstStyle/>
          <a:p>
            <a:r>
              <a:rPr lang="en-US" altLang="en-US" sz="2200" dirty="0">
                <a:solidFill>
                  <a:schemeClr val="bg1"/>
                </a:solidFill>
                <a:latin typeface="Lub Dub Medium" panose="020B0603030403020204" pitchFamily="34" charset="0"/>
                <a:cs typeface="Calibri Light" panose="020F0302020204030204" pitchFamily="34" charset="0"/>
              </a:rPr>
              <a:t>Login</a:t>
            </a:r>
          </a:p>
        </p:txBody>
      </p:sp>
      <p:sp>
        <p:nvSpPr>
          <p:cNvPr id="4" name="Date Placeholder 3">
            <a:extLst>
              <a:ext uri="{FF2B5EF4-FFF2-40B4-BE49-F238E27FC236}">
                <a16:creationId xmlns:a16="http://schemas.microsoft.com/office/drawing/2014/main" id="{D36D5FA9-BD95-40EB-8B94-646CD393871F}"/>
              </a:ext>
            </a:extLst>
          </p:cNvPr>
          <p:cNvSpPr>
            <a:spLocks noGrp="1"/>
          </p:cNvSpPr>
          <p:nvPr>
            <p:ph type="dt" sz="quarter" idx="10"/>
          </p:nvPr>
        </p:nvSpPr>
        <p:spPr/>
        <p:txBody>
          <a:bodyPr/>
          <a:lstStyle/>
          <a:p>
            <a:pPr>
              <a:defRPr/>
            </a:pPr>
            <a:fld id="{C4CBD269-1C40-4A6B-A0FF-73685CB58325}" type="datetime1">
              <a:rPr lang="en-US" smtClean="0">
                <a:latin typeface="Lub Dub Medium" panose="020B0603030403020204" pitchFamily="34" charset="0"/>
              </a:rPr>
              <a:pPr>
                <a:defRPr/>
              </a:pPr>
              <a:t>10/21/2018</a:t>
            </a:fld>
            <a:endParaRPr lang="en-US" dirty="0">
              <a:latin typeface="Lub Dub Medium" panose="020B0603030403020204" pitchFamily="34" charset="0"/>
            </a:endParaRPr>
          </a:p>
        </p:txBody>
      </p:sp>
      <p:sp>
        <p:nvSpPr>
          <p:cNvPr id="5" name="Footer Placeholder 4">
            <a:extLst>
              <a:ext uri="{FF2B5EF4-FFF2-40B4-BE49-F238E27FC236}">
                <a16:creationId xmlns:a16="http://schemas.microsoft.com/office/drawing/2014/main" id="{092F26A3-E382-46A4-9F57-722595B9A743}"/>
              </a:ext>
            </a:extLst>
          </p:cNvPr>
          <p:cNvSpPr>
            <a:spLocks noGrp="1"/>
          </p:cNvSpPr>
          <p:nvPr>
            <p:ph type="ftr" sz="quarter" idx="11"/>
          </p:nvPr>
        </p:nvSpPr>
        <p:spPr/>
        <p:txBody>
          <a:bodyPr/>
          <a:lstStyle/>
          <a:p>
            <a:pPr>
              <a:defRPr/>
            </a:pPr>
            <a:r>
              <a:rPr lang="en-US">
                <a:latin typeface="Lub Dub Medium" panose="020B0603030403020204" pitchFamily="34" charset="0"/>
              </a:rPr>
              <a:t>©2013, American Heart Association </a:t>
            </a:r>
          </a:p>
        </p:txBody>
      </p:sp>
      <p:sp>
        <p:nvSpPr>
          <p:cNvPr id="11270" name="Slide Number Placeholder 5">
            <a:extLst>
              <a:ext uri="{FF2B5EF4-FFF2-40B4-BE49-F238E27FC236}">
                <a16:creationId xmlns:a16="http://schemas.microsoft.com/office/drawing/2014/main" id="{E653F4E0-0077-47AB-A0E4-EE9C3BCBCF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6EEFAF0-683E-4862-89DA-CEDBBAAC29D5}" type="slidenum">
              <a:rPr lang="en-US" altLang="en-US" smtClean="0">
                <a:solidFill>
                  <a:srgbClr val="31859C"/>
                </a:solidFill>
                <a:latin typeface="Lub Dub Medium" panose="020B0603030403020204" pitchFamily="34" charset="0"/>
              </a:rPr>
              <a:pPr/>
              <a:t>9</a:t>
            </a:fld>
            <a:endParaRPr lang="en-US" altLang="en-US">
              <a:solidFill>
                <a:srgbClr val="31859C"/>
              </a:solidFill>
              <a:latin typeface="Lub Dub Medium" panose="020B0603030403020204" pitchFamily="34" charset="0"/>
            </a:endParaRPr>
          </a:p>
        </p:txBody>
      </p:sp>
      <p:pic>
        <p:nvPicPr>
          <p:cNvPr id="11271" name="Picture 6">
            <a:extLst>
              <a:ext uri="{FF2B5EF4-FFF2-40B4-BE49-F238E27FC236}">
                <a16:creationId xmlns:a16="http://schemas.microsoft.com/office/drawing/2014/main" id="{18364BA5-4130-407D-957B-A74F5CA338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21175" y="1786788"/>
            <a:ext cx="2124075" cy="136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6466C489-24CA-49B7-9F5E-4DF38141128D}"/>
              </a:ext>
            </a:extLst>
          </p:cNvPr>
          <p:cNvCxnSpPr>
            <a:cxnSpLocks/>
          </p:cNvCxnSpPr>
          <p:nvPr/>
        </p:nvCxnSpPr>
        <p:spPr>
          <a:xfrm flipV="1">
            <a:off x="3657600" y="2343150"/>
            <a:ext cx="914400" cy="8096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0E106F17-1448-4F69-8FB5-8221AD86248B}"/>
              </a:ext>
            </a:extLst>
          </p:cNvPr>
          <p:cNvPicPr>
            <a:picLocks noChangeAspect="1"/>
          </p:cNvPicPr>
          <p:nvPr/>
        </p:nvPicPr>
        <p:blipFill>
          <a:blip r:embed="rId5"/>
          <a:stretch>
            <a:fillRect/>
          </a:stretch>
        </p:blipFill>
        <p:spPr>
          <a:xfrm>
            <a:off x="238125" y="1158208"/>
            <a:ext cx="3190875" cy="1899798"/>
          </a:xfrm>
          <a:prstGeom prst="rect">
            <a:avLst/>
          </a:prstGeom>
        </p:spPr>
      </p:pic>
    </p:spTree>
  </p:cSld>
  <p:clrMapOvr>
    <a:masterClrMapping/>
  </p:clrMapOvr>
</p:sld>
</file>

<file path=ppt/theme/theme1.xml><?xml version="1.0" encoding="utf-8"?>
<a:theme xmlns:a="http://schemas.openxmlformats.org/drawingml/2006/main" name="Strok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Link_x0020_to_x0020_recording xmlns="19583b50-dcb0-4045-82a0-f09311a6cded">
      <Url xsi:nil="true"/>
      <Description xsi:nil="true"/>
    </Link_x0020_to_x0020_recording>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084CA1AFDD084AA61794C266E55BBB" ma:contentTypeVersion="9" ma:contentTypeDescription="Create a new document." ma:contentTypeScope="" ma:versionID="b4f83e80af3d260de5e92abe4e8f8b83">
  <xsd:schema xmlns:xsd="http://www.w3.org/2001/XMLSchema" xmlns:xs="http://www.w3.org/2001/XMLSchema" xmlns:p="http://schemas.microsoft.com/office/2006/metadata/properties" xmlns:ns2="19583b50-dcb0-4045-82a0-f09311a6cded" targetNamespace="http://schemas.microsoft.com/office/2006/metadata/properties" ma:root="true" ma:fieldsID="c0845628a7a2be260bed398875e4a802" ns2:_="">
    <xsd:import namespace="19583b50-dcb0-4045-82a0-f09311a6cded"/>
    <xsd:element name="properties">
      <xsd:complexType>
        <xsd:sequence>
          <xsd:element name="documentManagement">
            <xsd:complexType>
              <xsd:all>
                <xsd:element ref="ns2:Link_x0020_to_x0020_record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583b50-dcb0-4045-82a0-f09311a6cded" elementFormDefault="qualified">
    <xsd:import namespace="http://schemas.microsoft.com/office/2006/documentManagement/types"/>
    <xsd:import namespace="http://schemas.microsoft.com/office/infopath/2007/PartnerControls"/>
    <xsd:element name="Link_x0020_to_x0020_recording" ma:index="8" nillable="true" ma:displayName="Link to recording" ma:format="Hyperlink" ma:internalName="Link_x0020_to_x0020_recording">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BEA99D-5890-446D-9919-6909597CAC7D}">
  <ds:schemaRefs>
    <ds:schemaRef ds:uri="http://schemas.microsoft.com/office/2006/documentManagement/types"/>
    <ds:schemaRef ds:uri="http://purl.org/dc/elements/1.1/"/>
    <ds:schemaRef ds:uri="19583b50-dcb0-4045-82a0-f09311a6cded"/>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9AF5917-721C-4A95-B465-C5410D80B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583b50-dcb0-4045-82a0-f09311a6cd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11323</TotalTime>
  <Words>1710</Words>
  <Application>Microsoft Office PowerPoint</Application>
  <PresentationFormat>Custom</PresentationFormat>
  <Paragraphs>464</Paragraphs>
  <Slides>60</Slides>
  <Notes>57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9" baseType="lpstr">
      <vt:lpstr>MS PGothic</vt:lpstr>
      <vt:lpstr>MS PGothic</vt:lpstr>
      <vt:lpstr>Arial</vt:lpstr>
      <vt:lpstr>Calibri</vt:lpstr>
      <vt:lpstr>Calibri Light</vt:lpstr>
      <vt:lpstr>Helvetica</vt:lpstr>
      <vt:lpstr>Lub Dub Medium</vt:lpstr>
      <vt:lpstr>Stroke Theme</vt:lpstr>
      <vt:lpstr>Bitmap Image</vt:lpstr>
      <vt:lpstr>PowerPoint Presentation</vt:lpstr>
      <vt:lpstr>Overview/Goals </vt:lpstr>
      <vt:lpstr>Stroke Guidelines  </vt:lpstr>
      <vt:lpstr>PowerPoint Presentation</vt:lpstr>
      <vt:lpstr>Get With The Guidelines® (GWTG) </vt:lpstr>
      <vt:lpstr>Get With The Guidelines-Stroke in IL</vt:lpstr>
      <vt:lpstr>Get With The Guidelines – Stroke Illinois Benchmark Groups   </vt:lpstr>
      <vt:lpstr>Key Contacts</vt:lpstr>
      <vt:lpstr>Login</vt:lpstr>
      <vt:lpstr>Community Page Highlights </vt:lpstr>
      <vt:lpstr>Patient Management Tool (PMT) Resources</vt:lpstr>
      <vt:lpstr>PowerPoint Presentation</vt:lpstr>
      <vt:lpstr>Coding Instructions</vt:lpstr>
      <vt:lpstr>Entry criteria</vt:lpstr>
      <vt:lpstr>Optional and Excluded</vt:lpstr>
      <vt:lpstr>Notes and Abstraction Guidelines</vt:lpstr>
      <vt:lpstr>FAQs</vt:lpstr>
      <vt:lpstr>Navigation</vt:lpstr>
      <vt:lpstr>Entering Patients – Tips </vt:lpstr>
      <vt:lpstr>PowerPoint Presentation</vt:lpstr>
      <vt:lpstr>Hospitalization Tab</vt:lpstr>
      <vt:lpstr>Hospitalization Tab </vt:lpstr>
      <vt:lpstr>Admission Tab</vt:lpstr>
      <vt:lpstr>Did you know…</vt:lpstr>
      <vt:lpstr>Optional Tab</vt:lpstr>
      <vt:lpstr>Transfer TO hospital name and reason for transfer (Admin tab) </vt:lpstr>
      <vt:lpstr>Transfer FROM hospital name and reason  for transfer  (Admission Tab)</vt:lpstr>
      <vt:lpstr>Telestroke Data Elements</vt:lpstr>
      <vt:lpstr>How to Enable Telestroke Elements:  </vt:lpstr>
      <vt:lpstr>Special Initiatives Tab: Pre-Hospital </vt:lpstr>
      <vt:lpstr>Special Initiatives: Pre-Hospital Screenshot*</vt:lpstr>
      <vt:lpstr>Additional Time Tracker</vt:lpstr>
      <vt:lpstr>Patient Time Tracker Report</vt:lpstr>
      <vt:lpstr>Patient Time Tracker Report</vt:lpstr>
      <vt:lpstr>Data Download </vt:lpstr>
      <vt:lpstr>Reports </vt:lpstr>
      <vt:lpstr>PowerPoint Presentation</vt:lpstr>
      <vt:lpstr>Configurable Measure Reports  Arrival Mode</vt:lpstr>
      <vt:lpstr>ICAHN Arrival Mode</vt:lpstr>
      <vt:lpstr>Configurable Measure Reports % Door to CT &lt; 25 minutes</vt:lpstr>
      <vt:lpstr>ICAHN % Door to CT &lt; 25 minutes</vt:lpstr>
      <vt:lpstr>Door to Needle &lt; 60 minutes - ICAHN</vt:lpstr>
      <vt:lpstr>Patients grouped by diagnosis</vt:lpstr>
      <vt:lpstr>Drill down to individual cases</vt:lpstr>
      <vt:lpstr>PowerPoint Presentation</vt:lpstr>
      <vt:lpstr>Save Report Options</vt:lpstr>
      <vt:lpstr>Saving Report Options</vt:lpstr>
      <vt:lpstr>Dissemination </vt:lpstr>
      <vt:lpstr>Patient Education – Resources </vt:lpstr>
      <vt:lpstr>My Account</vt:lpstr>
      <vt:lpstr>State Stroke Sub-Committee Updates </vt:lpstr>
      <vt:lpstr>Illinois Stroke Systems of Care - Website</vt:lpstr>
      <vt:lpstr>American Heart Association – Stroke Resources</vt:lpstr>
      <vt:lpstr>Target Stroke Resources</vt:lpstr>
      <vt:lpstr>PowerPoint Presentation</vt:lpstr>
      <vt:lpstr>Professional and Patient Toolkits</vt:lpstr>
      <vt:lpstr>Acute Ischemic Stroke Toolkit</vt:lpstr>
      <vt:lpstr>Case Studies</vt:lpstr>
      <vt:lpstr>Community and Patient Resources</vt:lpstr>
      <vt:lpstr>Questions?</vt:lpstr>
    </vt:vector>
  </TitlesOfParts>
  <Company>megan reinhardt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 reinhardt</dc:creator>
  <cp:lastModifiedBy>Renee Sednew</cp:lastModifiedBy>
  <cp:revision>517</cp:revision>
  <cp:lastPrinted>2018-04-18T17:22:47Z</cp:lastPrinted>
  <dcterms:created xsi:type="dcterms:W3CDTF">2010-11-30T21:49:32Z</dcterms:created>
  <dcterms:modified xsi:type="dcterms:W3CDTF">2018-10-22T15:49:57Z</dcterms:modified>
</cp:coreProperties>
</file>